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9"/>
  </p:notesMasterIdLst>
  <p:sldIdLst>
    <p:sldId id="313" r:id="rId2"/>
    <p:sldId id="265" r:id="rId3"/>
    <p:sldId id="287" r:id="rId4"/>
    <p:sldId id="297" r:id="rId5"/>
    <p:sldId id="258" r:id="rId6"/>
    <p:sldId id="259" r:id="rId7"/>
    <p:sldId id="278" r:id="rId8"/>
    <p:sldId id="305" r:id="rId9"/>
    <p:sldId id="328" r:id="rId10"/>
    <p:sldId id="306" r:id="rId11"/>
    <p:sldId id="335" r:id="rId12"/>
    <p:sldId id="336" r:id="rId13"/>
    <p:sldId id="314" r:id="rId14"/>
    <p:sldId id="321" r:id="rId15"/>
    <p:sldId id="325" r:id="rId16"/>
    <p:sldId id="334" r:id="rId17"/>
    <p:sldId id="288" r:id="rId18"/>
    <p:sldId id="311" r:id="rId19"/>
    <p:sldId id="294" r:id="rId20"/>
    <p:sldId id="289" r:id="rId21"/>
    <p:sldId id="307" r:id="rId22"/>
    <p:sldId id="329" r:id="rId23"/>
    <p:sldId id="300" r:id="rId24"/>
    <p:sldId id="308" r:id="rId25"/>
    <p:sldId id="309" r:id="rId26"/>
    <p:sldId id="330" r:id="rId27"/>
    <p:sldId id="279" r:id="rId28"/>
  </p:sldIdLst>
  <p:sldSz cx="9144000" cy="5143500" type="screen16x9"/>
  <p:notesSz cx="6858000" cy="9144000"/>
  <p:embeddedFontLst>
    <p:embeddedFont>
      <p:font typeface="Consolas" panose="020B0609020204030204" pitchFamily="49" charset="0"/>
      <p:regular r:id="rId30"/>
      <p:bold r:id="rId31"/>
      <p:italic r:id="rId32"/>
      <p:boldItalic r:id="rId33"/>
    </p:embeddedFont>
    <p:embeddedFont>
      <p:font typeface="Fira Sans" panose="020B0503050000020004" pitchFamily="34" charset="0"/>
      <p:regular r:id="rId34"/>
      <p:bold r:id="rId35"/>
      <p:italic r:id="rId36"/>
      <p:boldItalic r:id="rId37"/>
    </p:embeddedFont>
    <p:embeddedFont>
      <p:font typeface="Fira Sans Extra Condensed" panose="020B0503050000020004" pitchFamily="34" charset="0"/>
      <p:regular r:id="rId38"/>
      <p:bold r:id="rId39"/>
      <p:italic r:id="rId40"/>
      <p:boldItalic r:id="rId41"/>
    </p:embeddedFont>
    <p:embeddedFont>
      <p:font typeface="Roboto" panose="020000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userDrawn="1">
          <p15:clr>
            <a:srgbClr val="A4A3A4"/>
          </p15:clr>
        </p15:guide>
        <p15:guide id="2" pos="283" userDrawn="1">
          <p15:clr>
            <a:srgbClr val="9AA0A6"/>
          </p15:clr>
        </p15:guide>
        <p15:guide id="3" orient="horz" pos="262" userDrawn="1">
          <p15:clr>
            <a:srgbClr val="9AA0A6"/>
          </p15:clr>
        </p15:guide>
        <p15:guide id="4" orient="horz" pos="2978" userDrawn="1">
          <p15:clr>
            <a:srgbClr val="9AA0A6"/>
          </p15:clr>
        </p15:guide>
        <p15:guide id="5" pos="5477" userDrawn="1">
          <p15:clr>
            <a:srgbClr val="9AA0A6"/>
          </p15:clr>
        </p15:guide>
        <p15:guide id="6" orient="horz" pos="736" userDrawn="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B994"/>
    <a:srgbClr val="00B0F0"/>
    <a:srgbClr val="764522"/>
    <a:srgbClr val="D9A866"/>
    <a:srgbClr val="A3C6D4"/>
    <a:srgbClr val="F5FCFF"/>
    <a:srgbClr val="C08A4C"/>
    <a:srgbClr val="FACA93"/>
    <a:srgbClr val="D58A4E"/>
    <a:srgbClr val="7644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2291F9-AA33-C11F-6E4B-E8275715BCD3}" v="259" dt="2025-12-09T15:18:23.244"/>
    <p1510:client id="{5A3E858D-3940-DB29-E5FA-DE1F4EDE1239}" v="178" dt="2025-12-08T13:18:36.015"/>
    <p1510:client id="{608A56D3-E2B0-AD02-9CD4-B454CEDAC230}" v="5" dt="2025-12-09T14:43:39.410"/>
    <p1510:client id="{6434B121-D25F-AA2A-5C4D-9406BEE7E1D3}" v="95" dt="2025-12-09T14:42:48.287"/>
    <p1510:client id="{86B4AFAA-00FB-67C3-99F9-40E4B40E95FE}" v="1674" dt="2025-12-10T00:09:09.402"/>
    <p1510:client id="{9F894F9F-A755-06BC-42F8-32216F114BBD}" v="35" dt="2025-12-09T01:53:36.865"/>
    <p1510:client id="{E1682D47-9719-925E-8719-ADFC572025FE}" v="286" dt="2025-12-09T14:23:29.409"/>
  </p1510:revLst>
</p1510:revInfo>
</file>

<file path=ppt/tableStyles.xml><?xml version="1.0" encoding="utf-8"?>
<a:tblStyleLst xmlns:a="http://schemas.openxmlformats.org/drawingml/2006/main" def="{989022C6-6337-480A-A822-C0B46AC34B99}">
  <a:tblStyle styleId="{989022C6-6337-480A-A822-C0B46AC34B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906" y="72"/>
      </p:cViewPr>
      <p:guideLst>
        <p:guide pos="2880"/>
        <p:guide pos="283"/>
        <p:guide orient="horz" pos="262"/>
        <p:guide orient="horz" pos="2978"/>
        <p:guide pos="5477"/>
        <p:guide orient="horz" pos="73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1"/>
        <p:cNvGrpSpPr/>
        <p:nvPr/>
      </p:nvGrpSpPr>
      <p:grpSpPr>
        <a:xfrm>
          <a:off x="0" y="0"/>
          <a:ext cx="0" cy="0"/>
          <a:chOff x="0" y="0"/>
          <a:chExt cx="0" cy="0"/>
        </a:xfrm>
      </p:grpSpPr>
      <p:sp>
        <p:nvSpPr>
          <p:cNvPr id="2222" name="Google Shape;2222;g42c663f82a594803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3" name="Google Shape;2223;g42c663f82a594803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introduce what are presentation topic is about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242D90-2F0F-1746-6B83-873B43BE31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15D03D-D43D-7EE0-88A6-D502A2F3B10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253D7E2-43A2-033D-AC9D-5AAB93BDBDF4}"/>
              </a:ext>
            </a:extLst>
          </p:cNvPr>
          <p:cNvSpPr>
            <a:spLocks noGrp="1"/>
          </p:cNvSpPr>
          <p:nvPr>
            <p:ph type="body" idx="1"/>
          </p:nvPr>
        </p:nvSpPr>
        <p:spPr/>
        <p:txBody>
          <a:bodyPr/>
          <a:lstStyle/>
          <a:p>
            <a:pPr>
              <a:buNone/>
            </a:pPr>
            <a:r>
              <a:rPr lang="en-US">
                <a:latin typeface="Calibri"/>
                <a:ea typeface="Calibri"/>
                <a:cs typeface="Calibri"/>
              </a:rPr>
              <a:t>Star schema of all the visual </a:t>
            </a:r>
          </a:p>
        </p:txBody>
      </p:sp>
    </p:spTree>
    <p:extLst>
      <p:ext uri="{BB962C8B-B14F-4D97-AF65-F5344CB8AC3E}">
        <p14:creationId xmlns:p14="http://schemas.microsoft.com/office/powerpoint/2010/main" val="650552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a:extLst>
            <a:ext uri="{FF2B5EF4-FFF2-40B4-BE49-F238E27FC236}">
              <a16:creationId xmlns:a16="http://schemas.microsoft.com/office/drawing/2014/main" id="{96FA5783-9033-13B0-F5D2-4D9EAE3B2A19}"/>
            </a:ext>
          </a:extLst>
        </p:cNvPr>
        <p:cNvGrpSpPr/>
        <p:nvPr/>
      </p:nvGrpSpPr>
      <p:grpSpPr>
        <a:xfrm>
          <a:off x="0" y="0"/>
          <a:ext cx="0" cy="0"/>
          <a:chOff x="0" y="0"/>
          <a:chExt cx="0" cy="0"/>
        </a:xfrm>
      </p:grpSpPr>
      <p:sp>
        <p:nvSpPr>
          <p:cNvPr id="354" name="Google Shape;354;g9a059561c3_0_424:notes">
            <a:extLst>
              <a:ext uri="{FF2B5EF4-FFF2-40B4-BE49-F238E27FC236}">
                <a16:creationId xmlns:a16="http://schemas.microsoft.com/office/drawing/2014/main" id="{A0449A6F-3176-B042-502D-05B6755FA41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a059561c3_0_424:notes">
            <a:extLst>
              <a:ext uri="{FF2B5EF4-FFF2-40B4-BE49-F238E27FC236}">
                <a16:creationId xmlns:a16="http://schemas.microsoft.com/office/drawing/2014/main" id="{030EB1D0-B8DE-DC4D-E93A-71CA28355C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Summary of findings from visual </a:t>
            </a:r>
            <a:endParaRPr/>
          </a:p>
        </p:txBody>
      </p:sp>
    </p:spTree>
    <p:extLst>
      <p:ext uri="{BB962C8B-B14F-4D97-AF65-F5344CB8AC3E}">
        <p14:creationId xmlns:p14="http://schemas.microsoft.com/office/powerpoint/2010/main" val="25052347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a:extLst>
            <a:ext uri="{FF2B5EF4-FFF2-40B4-BE49-F238E27FC236}">
              <a16:creationId xmlns:a16="http://schemas.microsoft.com/office/drawing/2014/main" id="{C2426E3B-169B-9844-992E-E1327605AF90}"/>
            </a:ext>
          </a:extLst>
        </p:cNvPr>
        <p:cNvGrpSpPr/>
        <p:nvPr/>
      </p:nvGrpSpPr>
      <p:grpSpPr>
        <a:xfrm>
          <a:off x="0" y="0"/>
          <a:ext cx="0" cy="0"/>
          <a:chOff x="0" y="0"/>
          <a:chExt cx="0" cy="0"/>
        </a:xfrm>
      </p:grpSpPr>
      <p:sp>
        <p:nvSpPr>
          <p:cNvPr id="3763" name="Google Shape;3763;g42c663f82a594803_182:notes">
            <a:extLst>
              <a:ext uri="{FF2B5EF4-FFF2-40B4-BE49-F238E27FC236}">
                <a16:creationId xmlns:a16="http://schemas.microsoft.com/office/drawing/2014/main" id="{5568BFBB-B8EE-0B22-BFF8-CF2F6F48A0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42c663f82a594803_182:notes">
            <a:extLst>
              <a:ext uri="{FF2B5EF4-FFF2-40B4-BE49-F238E27FC236}">
                <a16:creationId xmlns:a16="http://schemas.microsoft.com/office/drawing/2014/main" id="{7972BB22-E95F-39FA-A3D8-ED0520CA66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Intro business question 2</a:t>
            </a:r>
          </a:p>
        </p:txBody>
      </p:sp>
    </p:spTree>
    <p:extLst>
      <p:ext uri="{BB962C8B-B14F-4D97-AF65-F5344CB8AC3E}">
        <p14:creationId xmlns:p14="http://schemas.microsoft.com/office/powerpoint/2010/main" val="23673708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9C1F40-352C-BE86-26BF-9B5716CA9E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76A4AB-2C69-1815-4D6E-160574C27DB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75725A5-E7AC-C7B1-A7EB-D422D33907A9}"/>
              </a:ext>
            </a:extLst>
          </p:cNvPr>
          <p:cNvSpPr>
            <a:spLocks noGrp="1"/>
          </p:cNvSpPr>
          <p:nvPr>
            <p:ph type="body" idx="1"/>
          </p:nvPr>
        </p:nvSpPr>
        <p:spPr/>
        <p:txBody>
          <a:bodyPr/>
          <a:lstStyle/>
          <a:p>
            <a:pPr>
              <a:buNone/>
            </a:pPr>
            <a:r>
              <a:rPr lang="en-US">
                <a:latin typeface="Calibri"/>
                <a:ea typeface="Calibri"/>
                <a:cs typeface="Calibri"/>
              </a:rPr>
              <a:t>Visual </a:t>
            </a:r>
          </a:p>
        </p:txBody>
      </p:sp>
    </p:spTree>
    <p:extLst>
      <p:ext uri="{BB962C8B-B14F-4D97-AF65-F5344CB8AC3E}">
        <p14:creationId xmlns:p14="http://schemas.microsoft.com/office/powerpoint/2010/main" val="15290311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a:extLst>
            <a:ext uri="{FF2B5EF4-FFF2-40B4-BE49-F238E27FC236}">
              <a16:creationId xmlns:a16="http://schemas.microsoft.com/office/drawing/2014/main" id="{CAA2635D-ADCB-6210-221A-730C67A2D1E9}"/>
            </a:ext>
          </a:extLst>
        </p:cNvPr>
        <p:cNvGrpSpPr/>
        <p:nvPr/>
      </p:nvGrpSpPr>
      <p:grpSpPr>
        <a:xfrm>
          <a:off x="0" y="0"/>
          <a:ext cx="0" cy="0"/>
          <a:chOff x="0" y="0"/>
          <a:chExt cx="0" cy="0"/>
        </a:xfrm>
      </p:grpSpPr>
      <p:sp>
        <p:nvSpPr>
          <p:cNvPr id="354" name="Google Shape;354;g9a059561c3_0_424:notes">
            <a:extLst>
              <a:ext uri="{FF2B5EF4-FFF2-40B4-BE49-F238E27FC236}">
                <a16:creationId xmlns:a16="http://schemas.microsoft.com/office/drawing/2014/main" id="{3D319FAC-4EFB-9365-F1C9-024101ADE5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a059561c3_0_424:notes">
            <a:extLst>
              <a:ext uri="{FF2B5EF4-FFF2-40B4-BE49-F238E27FC236}">
                <a16:creationId xmlns:a16="http://schemas.microsoft.com/office/drawing/2014/main" id="{648F778E-A164-2802-ADAE-CDC6ECD8FC7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Summary of findings from visual </a:t>
            </a:r>
          </a:p>
          <a:p>
            <a:pPr marL="0" lvl="0" indent="0" algn="l">
              <a:spcBef>
                <a:spcPts val="0"/>
              </a:spcBef>
              <a:spcAft>
                <a:spcPts val="0"/>
              </a:spcAft>
              <a:buNone/>
            </a:pPr>
            <a:endParaRPr/>
          </a:p>
        </p:txBody>
      </p:sp>
    </p:spTree>
    <p:extLst>
      <p:ext uri="{BB962C8B-B14F-4D97-AF65-F5344CB8AC3E}">
        <p14:creationId xmlns:p14="http://schemas.microsoft.com/office/powerpoint/2010/main" val="26130025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a:extLst>
            <a:ext uri="{FF2B5EF4-FFF2-40B4-BE49-F238E27FC236}">
              <a16:creationId xmlns:a16="http://schemas.microsoft.com/office/drawing/2014/main" id="{273EB65F-E954-C5EC-DE5A-CBC8BC5436EA}"/>
            </a:ext>
          </a:extLst>
        </p:cNvPr>
        <p:cNvGrpSpPr/>
        <p:nvPr/>
      </p:nvGrpSpPr>
      <p:grpSpPr>
        <a:xfrm>
          <a:off x="0" y="0"/>
          <a:ext cx="0" cy="0"/>
          <a:chOff x="0" y="0"/>
          <a:chExt cx="0" cy="0"/>
        </a:xfrm>
      </p:grpSpPr>
      <p:sp>
        <p:nvSpPr>
          <p:cNvPr id="3763" name="Google Shape;3763;g42c663f82a594803_182:notes">
            <a:extLst>
              <a:ext uri="{FF2B5EF4-FFF2-40B4-BE49-F238E27FC236}">
                <a16:creationId xmlns:a16="http://schemas.microsoft.com/office/drawing/2014/main" id="{967E22F2-4B7F-3DE6-D461-3D01940004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42c663f82a594803_182:notes">
            <a:extLst>
              <a:ext uri="{FF2B5EF4-FFF2-40B4-BE49-F238E27FC236}">
                <a16:creationId xmlns:a16="http://schemas.microsoft.com/office/drawing/2014/main" id="{553D7642-0421-EF7C-AD27-7CFD11A36D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Intro business question 3</a:t>
            </a:r>
          </a:p>
        </p:txBody>
      </p:sp>
    </p:spTree>
    <p:extLst>
      <p:ext uri="{BB962C8B-B14F-4D97-AF65-F5344CB8AC3E}">
        <p14:creationId xmlns:p14="http://schemas.microsoft.com/office/powerpoint/2010/main" val="10986980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A59760-1760-1F17-BBE3-D12933C581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961B8A-914F-9747-AA63-FCE19E4390D8}"/>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7B96C1E-D38D-7054-3C20-7DB9E7799C88}"/>
              </a:ext>
            </a:extLst>
          </p:cNvPr>
          <p:cNvSpPr>
            <a:spLocks noGrp="1"/>
          </p:cNvSpPr>
          <p:nvPr>
            <p:ph type="body" idx="1"/>
          </p:nvPr>
        </p:nvSpPr>
        <p:spPr/>
        <p:txBody>
          <a:bodyPr/>
          <a:lstStyle/>
          <a:p>
            <a:pPr marL="158750" indent="0">
              <a:buNone/>
            </a:pPr>
            <a:endParaRPr lang="en-US" sz="1100" b="1" i="0" u="none" strike="noStrike" cap="none">
              <a:solidFill>
                <a:srgbClr val="000000"/>
              </a:solidFill>
              <a:effectLst/>
              <a:latin typeface="Arial"/>
              <a:ea typeface="Arial"/>
              <a:cs typeface="Arial"/>
            </a:endParaRPr>
          </a:p>
          <a:p>
            <a:pPr>
              <a:buNone/>
            </a:pPr>
            <a:endParaRPr lang="en-US">
              <a:latin typeface="Calibri"/>
              <a:ea typeface="Calibri"/>
              <a:cs typeface="Calibri"/>
            </a:endParaRPr>
          </a:p>
        </p:txBody>
      </p:sp>
    </p:spTree>
    <p:extLst>
      <p:ext uri="{BB962C8B-B14F-4D97-AF65-F5344CB8AC3E}">
        <p14:creationId xmlns:p14="http://schemas.microsoft.com/office/powerpoint/2010/main" val="19566869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51CA57-59E0-16DF-78C3-FC7EE321A3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891793-A862-3801-E6F8-4568A16CB987}"/>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BEE8C0B-2180-E796-7BF7-1D4E362B826F}"/>
              </a:ext>
            </a:extLst>
          </p:cNvPr>
          <p:cNvSpPr>
            <a:spLocks noGrp="1"/>
          </p:cNvSpPr>
          <p:nvPr>
            <p:ph type="body" idx="1"/>
          </p:nvPr>
        </p:nvSpPr>
        <p:spPr/>
        <p:txBody>
          <a:bodyPr/>
          <a:lstStyle/>
          <a:p>
            <a:pPr>
              <a:buNone/>
            </a:pPr>
            <a:r>
              <a:rPr lang="en-US">
                <a:latin typeface="Calibri"/>
                <a:ea typeface="Calibri"/>
                <a:cs typeface="Calibri"/>
              </a:rPr>
              <a:t>Visual </a:t>
            </a:r>
          </a:p>
        </p:txBody>
      </p:sp>
    </p:spTree>
    <p:extLst>
      <p:ext uri="{BB962C8B-B14F-4D97-AF65-F5344CB8AC3E}">
        <p14:creationId xmlns:p14="http://schemas.microsoft.com/office/powerpoint/2010/main" val="487025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2192A7-266E-F87F-0F11-12D3B0B4A3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98B852-84F3-8EB2-88D9-BEEDD11B9230}"/>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1706DBE0-EF16-8935-CBF5-BECA0FAEFDDD}"/>
              </a:ext>
            </a:extLst>
          </p:cNvPr>
          <p:cNvSpPr>
            <a:spLocks noGrp="1"/>
          </p:cNvSpPr>
          <p:nvPr>
            <p:ph type="body" idx="1"/>
          </p:nvPr>
        </p:nvSpPr>
        <p:spPr/>
        <p:txBody>
          <a:bodyPr/>
          <a:lstStyle/>
          <a:p>
            <a:pPr marL="158750" indent="0">
              <a:buNone/>
            </a:pPr>
            <a:r>
              <a:rPr lang="en-US" sz="1100" b="1" i="0" u="none" strike="noStrike" cap="none">
                <a:solidFill>
                  <a:srgbClr val="000000"/>
                </a:solidFill>
                <a:effectLst/>
                <a:latin typeface="Arial"/>
                <a:ea typeface="Arial"/>
                <a:cs typeface="Arial"/>
                <a:sym typeface="Arial"/>
              </a:rPr>
              <a:t>Logistic Regression</a:t>
            </a: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It performed very well. It correctly predicted heart disease about 90% of the time and showed a strong balance between catching actual cases (recall) and making correct positive predictions (precision).</a:t>
            </a:r>
          </a:p>
          <a:p>
            <a:pPr marL="158750" indent="0">
              <a:buNone/>
            </a:pPr>
            <a:r>
              <a:rPr lang="en-US" sz="1100" b="1" i="0" u="none" strike="noStrike" cap="none">
                <a:solidFill>
                  <a:srgbClr val="000000"/>
                </a:solidFill>
                <a:effectLst/>
                <a:latin typeface="Arial"/>
                <a:ea typeface="Arial"/>
                <a:cs typeface="Arial"/>
                <a:sym typeface="Arial"/>
              </a:rPr>
              <a:t>KNN </a:t>
            </a: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It performed significantly worse than Logistic Regression. It correctly predicted heart disease only 68% of the time.</a:t>
            </a:r>
            <a:br>
              <a:rPr lang="en-US" sz="1100" b="0" i="0" u="none" strike="noStrike" cap="none">
                <a:solidFill>
                  <a:srgbClr val="000000"/>
                </a:solidFill>
                <a:effectLst/>
                <a:latin typeface="Arial"/>
                <a:ea typeface="Arial"/>
                <a:cs typeface="Arial"/>
                <a:sym typeface="Arial"/>
              </a:rPr>
            </a:br>
            <a:r>
              <a:rPr lang="en-US" sz="1100" b="0" i="0" u="none" strike="noStrike" cap="none">
                <a:solidFill>
                  <a:srgbClr val="000000"/>
                </a:solidFill>
                <a:effectLst/>
                <a:latin typeface="Arial"/>
                <a:ea typeface="Arial"/>
                <a:cs typeface="Arial"/>
                <a:sym typeface="Arial"/>
              </a:rPr>
              <a:t>While it still learned some patterns, it is less reliable and less consistent for this type of clinical problem.</a:t>
            </a:r>
          </a:p>
          <a:p>
            <a:pPr>
              <a:buNone/>
            </a:pPr>
            <a:endParaRPr lang="en-US">
              <a:latin typeface="Calibri"/>
              <a:ea typeface="Calibri"/>
              <a:cs typeface="Calibri"/>
            </a:endParaRPr>
          </a:p>
        </p:txBody>
      </p:sp>
    </p:spTree>
    <p:extLst>
      <p:ext uri="{BB962C8B-B14F-4D97-AF65-F5344CB8AC3E}">
        <p14:creationId xmlns:p14="http://schemas.microsoft.com/office/powerpoint/2010/main" val="1774002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611EE-1E66-CDDB-07A8-DD3E28122E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4D5371-469A-B76A-D3C6-49AE5F1039D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2378123-8999-9687-8923-E7062CD7FA8E}"/>
              </a:ext>
            </a:extLst>
          </p:cNvPr>
          <p:cNvSpPr>
            <a:spLocks noGrp="1"/>
          </p:cNvSpPr>
          <p:nvPr>
            <p:ph type="body" idx="1"/>
          </p:nvPr>
        </p:nvSpPr>
        <p:spPr/>
        <p:txBody>
          <a:bodyPr/>
          <a:lstStyle/>
          <a:p>
            <a:pPr marL="158750" indent="0">
              <a:buNone/>
            </a:pPr>
            <a:r>
              <a:rPr lang="en-US" b="1"/>
              <a:t>Logistic Regression</a:t>
            </a:r>
            <a:endParaRPr lang="en-US">
              <a:solidFill>
                <a:srgbClr val="444444"/>
              </a:solidFill>
            </a:endParaRPr>
          </a:p>
          <a:p>
            <a:pPr marL="285750" indent="-285750"/>
            <a:r>
              <a:rPr lang="en-US"/>
              <a:t>It correctly identified 94 patients with heart disease (true positives) and correctly recognized 72 patients without the condition (true negatives). The model made relatively few mistakes, producing only 10 false positives where it predicted heart disease for patients who did not have it and just 8 false negatives, where it missed actual cases. This low number of false negatives is especially important in healthcare because missing real heart-disease patients can delay treatment. Overall, the confusion matrix demonstrates that Logistic Regression is highly accurate and dependable for supporting early risk identification.</a:t>
            </a:r>
            <a:endParaRPr lang="en-US">
              <a:solidFill>
                <a:srgbClr val="444444"/>
              </a:solidFill>
            </a:endParaRPr>
          </a:p>
          <a:p>
            <a:pPr marL="158750" indent="0">
              <a:buNone/>
            </a:pPr>
            <a:r>
              <a:rPr lang="en-US" b="1"/>
              <a:t>KNN </a:t>
            </a:r>
            <a:endParaRPr lang="en-US">
              <a:solidFill>
                <a:srgbClr val="444444"/>
              </a:solidFill>
            </a:endParaRPr>
          </a:p>
          <a:p>
            <a:pPr marL="285750" indent="-285750"/>
            <a:r>
              <a:rPr lang="en-US"/>
              <a:t>It correctly detected 74 true heart-disease cases and 51 non–heart-disease cases, but it also produced a high number of errors. The model generated 31 false positives and, more concerning, 28 false negatives meaning it missed many patients who actually had heart disease. This makes the model less reliable in a clinical context, where failing to identify high-risk individuals can have serious consequences. The confusion matrix clearly shows that KNN struggles to balance correct predictions and mistakes, making it a less suitable choice for medical decision support.</a:t>
            </a:r>
          </a:p>
          <a:p>
            <a:pPr marL="158750" indent="0">
              <a:buNone/>
            </a:pPr>
            <a:endParaRPr lang="en-US" sz="1100" b="1" i="0" u="none" strike="noStrike" cap="none">
              <a:solidFill>
                <a:srgbClr val="000000"/>
              </a:solidFill>
              <a:effectLst/>
              <a:latin typeface="Arial"/>
              <a:ea typeface="Arial"/>
              <a:cs typeface="Arial"/>
            </a:endParaRPr>
          </a:p>
          <a:p>
            <a:pPr>
              <a:buNone/>
            </a:pPr>
            <a:endParaRPr lang="en-US">
              <a:latin typeface="Calibri"/>
              <a:ea typeface="Calibri"/>
              <a:cs typeface="Calibri"/>
            </a:endParaRPr>
          </a:p>
        </p:txBody>
      </p:sp>
    </p:spTree>
    <p:extLst>
      <p:ext uri="{BB962C8B-B14F-4D97-AF65-F5344CB8AC3E}">
        <p14:creationId xmlns:p14="http://schemas.microsoft.com/office/powerpoint/2010/main" val="156902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7">
          <a:extLst>
            <a:ext uri="{FF2B5EF4-FFF2-40B4-BE49-F238E27FC236}">
              <a16:creationId xmlns:a16="http://schemas.microsoft.com/office/drawing/2014/main" id="{EF78A01A-5450-0268-4030-098B87CDE4DA}"/>
            </a:ext>
          </a:extLst>
        </p:cNvPr>
        <p:cNvGrpSpPr/>
        <p:nvPr/>
      </p:nvGrpSpPr>
      <p:grpSpPr>
        <a:xfrm>
          <a:off x="0" y="0"/>
          <a:ext cx="0" cy="0"/>
          <a:chOff x="0" y="0"/>
          <a:chExt cx="0" cy="0"/>
        </a:xfrm>
      </p:grpSpPr>
      <p:sp>
        <p:nvSpPr>
          <p:cNvPr id="2618" name="Google Shape;2618;g42c663f82a594803_142:notes">
            <a:extLst>
              <a:ext uri="{FF2B5EF4-FFF2-40B4-BE49-F238E27FC236}">
                <a16:creationId xmlns:a16="http://schemas.microsoft.com/office/drawing/2014/main" id="{3FE74DA7-8E45-3D3F-01C5-9A61325D46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9" name="Google Shape;2619;g42c663f82a594803_142:notes">
            <a:extLst>
              <a:ext uri="{FF2B5EF4-FFF2-40B4-BE49-F238E27FC236}">
                <a16:creationId xmlns:a16="http://schemas.microsoft.com/office/drawing/2014/main" id="{946C38C0-C8DC-EACD-10AA-A211CBA3BA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this is where in each point we mention who are audience is, what clinic, key points like values</a:t>
            </a:r>
            <a:endParaRPr/>
          </a:p>
        </p:txBody>
      </p:sp>
    </p:spTree>
    <p:extLst>
      <p:ext uri="{BB962C8B-B14F-4D97-AF65-F5344CB8AC3E}">
        <p14:creationId xmlns:p14="http://schemas.microsoft.com/office/powerpoint/2010/main" val="27728948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a:extLst>
            <a:ext uri="{FF2B5EF4-FFF2-40B4-BE49-F238E27FC236}">
              <a16:creationId xmlns:a16="http://schemas.microsoft.com/office/drawing/2014/main" id="{77D47CD7-42EC-1989-BA5E-61A98A2A700A}"/>
            </a:ext>
          </a:extLst>
        </p:cNvPr>
        <p:cNvGrpSpPr/>
        <p:nvPr/>
      </p:nvGrpSpPr>
      <p:grpSpPr>
        <a:xfrm>
          <a:off x="0" y="0"/>
          <a:ext cx="0" cy="0"/>
          <a:chOff x="0" y="0"/>
          <a:chExt cx="0" cy="0"/>
        </a:xfrm>
      </p:grpSpPr>
      <p:sp>
        <p:nvSpPr>
          <p:cNvPr id="354" name="Google Shape;354;g9a059561c3_0_424:notes">
            <a:extLst>
              <a:ext uri="{FF2B5EF4-FFF2-40B4-BE49-F238E27FC236}">
                <a16:creationId xmlns:a16="http://schemas.microsoft.com/office/drawing/2014/main" id="{39843BE5-45D8-1704-4C0A-D7F79613D7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a059561c3_0_424:notes">
            <a:extLst>
              <a:ext uri="{FF2B5EF4-FFF2-40B4-BE49-F238E27FC236}">
                <a16:creationId xmlns:a16="http://schemas.microsoft.com/office/drawing/2014/main" id="{9DE723A7-9729-05A4-96ED-197D1FAE4C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indent="-171450"/>
            <a:r>
              <a:rPr lang="en-US"/>
              <a:t>Based on our analysis of the clinical heart-disease dataset, we developed and compared two predictive models (Logistic Regression and K-Nearest </a:t>
            </a:r>
            <a:r>
              <a:rPr lang="en-US" err="1"/>
              <a:t>Neighbours</a:t>
            </a:r>
            <a:r>
              <a:rPr lang="en-US"/>
              <a:t>) to determine which approach provides the most reliable support for identifying patients at higher risk of heart disease. The Logistic Regression model showed strong performance, correctly identifying most patients with heart disease (94 true positives) and most without the condition (72 true negatives). It also produced very few errors, with only 8 missed cases (false negatives) and 10 incorrect alerts (false positives). This resulted in an overall accuracy of 90% and an F1-score of 0.91, demonstrating a strong balance between catching actual cases (recall) and making correct positive predictions (precision).</a:t>
            </a:r>
            <a:endParaRPr lang="en-US">
              <a:solidFill>
                <a:srgbClr val="444444"/>
              </a:solidFill>
            </a:endParaRPr>
          </a:p>
          <a:p>
            <a:pPr marL="171450" indent="-171450"/>
            <a:r>
              <a:rPr lang="en-US"/>
              <a:t>In contrast, the KNN model was less consistent and less dependable. It missed a much larger number of real heart-disease cases (28 false negatives) and incorrectly flagged many healthy patients (31 false positives). It correctly predicted heart disease only 68% of the time.</a:t>
            </a:r>
            <a:br>
              <a:rPr lang="en-US"/>
            </a:br>
            <a:r>
              <a:rPr lang="en-US"/>
              <a:t>and an F1-score of 0.71 demonstrating a weaker balance between catching actual cases (recall) and making correct positive predictions (precision). KNN showed weaker predictive ability and higher risk of clinical misclassification.</a:t>
            </a:r>
            <a:endParaRPr lang="en-US">
              <a:solidFill>
                <a:srgbClr val="444444"/>
              </a:solidFill>
            </a:endParaRPr>
          </a:p>
          <a:p>
            <a:pPr marL="0" indent="0">
              <a:buNone/>
            </a:pPr>
            <a:endParaRPr lang="en-US">
              <a:solidFill>
                <a:srgbClr val="444444"/>
              </a:solidFill>
            </a:endParaRPr>
          </a:p>
          <a:p>
            <a:pPr marL="0" indent="0">
              <a:buNone/>
            </a:pPr>
            <a:endParaRPr lang="en-US"/>
          </a:p>
        </p:txBody>
      </p:sp>
    </p:spTree>
    <p:extLst>
      <p:ext uri="{BB962C8B-B14F-4D97-AF65-F5344CB8AC3E}">
        <p14:creationId xmlns:p14="http://schemas.microsoft.com/office/powerpoint/2010/main" val="32857043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a:extLst>
            <a:ext uri="{FF2B5EF4-FFF2-40B4-BE49-F238E27FC236}">
              <a16:creationId xmlns:a16="http://schemas.microsoft.com/office/drawing/2014/main" id="{C13D80BE-5E19-02B2-BBA9-E5022A9FF213}"/>
            </a:ext>
          </a:extLst>
        </p:cNvPr>
        <p:cNvGrpSpPr/>
        <p:nvPr/>
      </p:nvGrpSpPr>
      <p:grpSpPr>
        <a:xfrm>
          <a:off x="0" y="0"/>
          <a:ext cx="0" cy="0"/>
          <a:chOff x="0" y="0"/>
          <a:chExt cx="0" cy="0"/>
        </a:xfrm>
      </p:grpSpPr>
      <p:sp>
        <p:nvSpPr>
          <p:cNvPr id="354" name="Google Shape;354;g9a059561c3_0_424:notes">
            <a:extLst>
              <a:ext uri="{FF2B5EF4-FFF2-40B4-BE49-F238E27FC236}">
                <a16:creationId xmlns:a16="http://schemas.microsoft.com/office/drawing/2014/main" id="{5E8BB59A-DD96-B0D8-9AD7-DAAD384D54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a059561c3_0_424:notes">
            <a:extLst>
              <a:ext uri="{FF2B5EF4-FFF2-40B4-BE49-F238E27FC236}">
                <a16:creationId xmlns:a16="http://schemas.microsoft.com/office/drawing/2014/main" id="{F8550B73-3090-25E3-0ADC-83CCE9415C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Summary of findings from visual </a:t>
            </a:r>
            <a:endParaRPr lang="en-US">
              <a:solidFill>
                <a:srgbClr val="444444"/>
              </a:solidFill>
            </a:endParaRPr>
          </a:p>
          <a:p>
            <a:pPr marL="171450" indent="-171450"/>
            <a:r>
              <a:rPr lang="en-US"/>
              <a:t>Given these findings, we recommend using Logistic Regression as the primary model for early cardiovascular risk identification at Mayo Clinic. Its high accuracy, low misclassification rate, and clear interpretability make it a safer and more practical option for supporting physicians during patient consultations. This model can enhance preventive-care discussions, help prioritize early monitoring, and provide data-driven insights that align with the clinic’s commitment to improving patient education and community heart-health outcomes.</a:t>
            </a:r>
            <a:endParaRPr lang="en-US">
              <a:solidFill>
                <a:srgbClr val="444444"/>
              </a:solidFill>
            </a:endParaRPr>
          </a:p>
          <a:p>
            <a:pPr marL="171450" indent="-171450"/>
            <a:r>
              <a:rPr lang="en-US"/>
              <a:t>Overall, the analysis demonstrates that Logistic Regression is the more effective and trustworthy decision-support tool for the clinic’s needs.</a:t>
            </a:r>
          </a:p>
        </p:txBody>
      </p:sp>
    </p:spTree>
    <p:extLst>
      <p:ext uri="{BB962C8B-B14F-4D97-AF65-F5344CB8AC3E}">
        <p14:creationId xmlns:p14="http://schemas.microsoft.com/office/powerpoint/2010/main" val="2612420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2"/>
        <p:cNvGrpSpPr/>
        <p:nvPr/>
      </p:nvGrpSpPr>
      <p:grpSpPr>
        <a:xfrm>
          <a:off x="0" y="0"/>
          <a:ext cx="0" cy="0"/>
          <a:chOff x="0" y="0"/>
          <a:chExt cx="0" cy="0"/>
        </a:xfrm>
      </p:grpSpPr>
      <p:sp>
        <p:nvSpPr>
          <p:cNvPr id="3603" name="Google Shape;3603;g42c663f82a594803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4" name="Google Shape;3604;g42c663f82a594803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4">
          <a:extLst>
            <a:ext uri="{FF2B5EF4-FFF2-40B4-BE49-F238E27FC236}">
              <a16:creationId xmlns:a16="http://schemas.microsoft.com/office/drawing/2014/main" id="{52724D01-CFE6-801A-440D-47EA55283A51}"/>
            </a:ext>
          </a:extLst>
        </p:cNvPr>
        <p:cNvGrpSpPr/>
        <p:nvPr/>
      </p:nvGrpSpPr>
      <p:grpSpPr>
        <a:xfrm>
          <a:off x="0" y="0"/>
          <a:ext cx="0" cy="0"/>
          <a:chOff x="0" y="0"/>
          <a:chExt cx="0" cy="0"/>
        </a:xfrm>
      </p:grpSpPr>
      <p:sp>
        <p:nvSpPr>
          <p:cNvPr id="2845" name="Google Shape;2845;g42c663f82a594803_166:notes">
            <a:extLst>
              <a:ext uri="{FF2B5EF4-FFF2-40B4-BE49-F238E27FC236}">
                <a16:creationId xmlns:a16="http://schemas.microsoft.com/office/drawing/2014/main" id="{C76868FF-DCAA-A1A8-37E7-4042F3F030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6" name="Google Shape;2846;g42c663f82a594803_166:notes">
            <a:extLst>
              <a:ext uri="{FF2B5EF4-FFF2-40B4-BE49-F238E27FC236}">
                <a16:creationId xmlns:a16="http://schemas.microsoft.com/office/drawing/2014/main" id="{DA8A1F79-2288-1155-9135-C0810E032C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655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9a059561c3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9a059561c3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What did we want to find out from this analysis?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9a059561c3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9a059561c3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6"/>
        <p:cNvGrpSpPr/>
        <p:nvPr/>
      </p:nvGrpSpPr>
      <p:grpSpPr>
        <a:xfrm>
          <a:off x="0" y="0"/>
          <a:ext cx="0" cy="0"/>
          <a:chOff x="0" y="0"/>
          <a:chExt cx="0" cy="0"/>
        </a:xfrm>
      </p:grpSpPr>
      <p:sp>
        <p:nvSpPr>
          <p:cNvPr id="3447" name="Google Shape;3447;g42c663f82a594803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8" name="Google Shape;3448;g42c663f82a594803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Pick 4 main steps we completed in cleaning the data.. Reminder this is being presented to "physicians" so we need to make it simple and straight to point because our audience is not "data" students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141A2-4157-FE4D-FB30-80F9850A84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F47D3B-BB3C-B6BD-7922-35AE574CE247}"/>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5CFBF05-AB6E-E4FA-5F04-53C64751635C}"/>
              </a:ext>
            </a:extLst>
          </p:cNvPr>
          <p:cNvSpPr>
            <a:spLocks noGrp="1"/>
          </p:cNvSpPr>
          <p:nvPr>
            <p:ph type="body" idx="1"/>
          </p:nvPr>
        </p:nvSpPr>
        <p:spPr/>
        <p:txBody>
          <a:bodyPr/>
          <a:lstStyle/>
          <a:p>
            <a:pPr>
              <a:buNone/>
            </a:pPr>
            <a:r>
              <a:rPr lang="en-US">
                <a:latin typeface="Calibri"/>
                <a:ea typeface="Calibri"/>
                <a:cs typeface="Calibri"/>
              </a:rPr>
              <a:t>Star schema of all the visual </a:t>
            </a:r>
          </a:p>
        </p:txBody>
      </p:sp>
    </p:spTree>
    <p:extLst>
      <p:ext uri="{BB962C8B-B14F-4D97-AF65-F5344CB8AC3E}">
        <p14:creationId xmlns:p14="http://schemas.microsoft.com/office/powerpoint/2010/main" val="2438463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a:extLst>
            <a:ext uri="{FF2B5EF4-FFF2-40B4-BE49-F238E27FC236}">
              <a16:creationId xmlns:a16="http://schemas.microsoft.com/office/drawing/2014/main" id="{9F0B3BD4-73B8-3E39-F35D-59BC5BC1AEE8}"/>
            </a:ext>
          </a:extLst>
        </p:cNvPr>
        <p:cNvGrpSpPr/>
        <p:nvPr/>
      </p:nvGrpSpPr>
      <p:grpSpPr>
        <a:xfrm>
          <a:off x="0" y="0"/>
          <a:ext cx="0" cy="0"/>
          <a:chOff x="0" y="0"/>
          <a:chExt cx="0" cy="0"/>
        </a:xfrm>
      </p:grpSpPr>
      <p:sp>
        <p:nvSpPr>
          <p:cNvPr id="3763" name="Google Shape;3763;g42c663f82a594803_182:notes">
            <a:extLst>
              <a:ext uri="{FF2B5EF4-FFF2-40B4-BE49-F238E27FC236}">
                <a16:creationId xmlns:a16="http://schemas.microsoft.com/office/drawing/2014/main" id="{7253AF76-1D03-D8FB-D302-DA1C29BFFF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42c663f82a594803_182:notes">
            <a:extLst>
              <a:ext uri="{FF2B5EF4-FFF2-40B4-BE49-F238E27FC236}">
                <a16:creationId xmlns:a16="http://schemas.microsoft.com/office/drawing/2014/main" id="{2C6B0EDD-65AD-1B1D-9E36-40C6F756D2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Intro business question 3</a:t>
            </a:r>
          </a:p>
        </p:txBody>
      </p:sp>
    </p:spTree>
    <p:extLst>
      <p:ext uri="{BB962C8B-B14F-4D97-AF65-F5344CB8AC3E}">
        <p14:creationId xmlns:p14="http://schemas.microsoft.com/office/powerpoint/2010/main" val="1486048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E468C-7BAE-51CA-9618-C311A1BADA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6553CD-555B-D39D-AFF7-6BB0C55BAFB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7ACF88F4-B8C4-E489-A816-CEFB8328E062}"/>
              </a:ext>
            </a:extLst>
          </p:cNvPr>
          <p:cNvSpPr>
            <a:spLocks noGrp="1"/>
          </p:cNvSpPr>
          <p:nvPr>
            <p:ph type="body" idx="1"/>
          </p:nvPr>
        </p:nvSpPr>
        <p:spPr/>
        <p:txBody>
          <a:bodyPr/>
          <a:lstStyle/>
          <a:p>
            <a:pPr>
              <a:buNone/>
            </a:pPr>
            <a:r>
              <a:rPr lang="en-US">
                <a:latin typeface="Calibri"/>
                <a:ea typeface="Calibri"/>
                <a:cs typeface="Calibri"/>
              </a:rPr>
              <a:t>Star schema of all the visual </a:t>
            </a:r>
          </a:p>
        </p:txBody>
      </p:sp>
    </p:spTree>
    <p:extLst>
      <p:ext uri="{BB962C8B-B14F-4D97-AF65-F5344CB8AC3E}">
        <p14:creationId xmlns:p14="http://schemas.microsoft.com/office/powerpoint/2010/main" val="23944107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8.jpeg"/><Relationship Id="rId4" Type="http://schemas.openxmlformats.org/officeDocument/2006/relationships/image" Target="../media/image17.jpeg"/></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tan5577/heart-failure-dataset"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ynthetic_coffee_health_10000.csv"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up of coffee with a heart and a pulse&#10;&#10;AI-generated content may be incorrect.">
            <a:extLst>
              <a:ext uri="{FF2B5EF4-FFF2-40B4-BE49-F238E27FC236}">
                <a16:creationId xmlns:a16="http://schemas.microsoft.com/office/drawing/2014/main" id="{0350394A-6BFF-80CC-E8D3-5BC67863D875}"/>
              </a:ext>
            </a:extLst>
          </p:cNvPr>
          <p:cNvPicPr>
            <a:picLocks noChangeAspect="1"/>
          </p:cNvPicPr>
          <p:nvPr/>
        </p:nvPicPr>
        <p:blipFill>
          <a:blip r:embed="rId2"/>
          <a:srcRect l="577" t="1296" r="43193" b="1713"/>
          <a:stretch>
            <a:fillRect/>
          </a:stretch>
        </p:blipFill>
        <p:spPr>
          <a:xfrm>
            <a:off x="83831" y="66675"/>
            <a:ext cx="5107015" cy="4988728"/>
          </a:xfrm>
          <a:prstGeom prst="rect">
            <a:avLst/>
          </a:prstGeom>
        </p:spPr>
      </p:pic>
      <p:sp>
        <p:nvSpPr>
          <p:cNvPr id="4" name="Rectangle 3">
            <a:extLst>
              <a:ext uri="{FF2B5EF4-FFF2-40B4-BE49-F238E27FC236}">
                <a16:creationId xmlns:a16="http://schemas.microsoft.com/office/drawing/2014/main" id="{F03AF1C1-78C8-6AD0-E4FC-B578184C16AF}"/>
              </a:ext>
            </a:extLst>
          </p:cNvPr>
          <p:cNvSpPr/>
          <p:nvPr/>
        </p:nvSpPr>
        <p:spPr>
          <a:xfrm>
            <a:off x="4972050" y="2571750"/>
            <a:ext cx="228600" cy="158115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EF7C3B6-8D40-12DE-B40C-064753EF6BFC}"/>
              </a:ext>
            </a:extLst>
          </p:cNvPr>
          <p:cNvSpPr txBox="1"/>
          <p:nvPr/>
        </p:nvSpPr>
        <p:spPr>
          <a:xfrm>
            <a:off x="3648075" y="2687330"/>
            <a:ext cx="5495925" cy="196977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2000" b="1" dirty="0">
                <a:solidFill>
                  <a:schemeClr val="accent1"/>
                </a:solidFill>
                <a:latin typeface="Roboto"/>
              </a:rPr>
              <a:t>Coffee Consumption &amp; Cardiovascular Health:</a:t>
            </a:r>
            <a:r>
              <a:rPr lang="en-US" sz="2000" b="1" dirty="0">
                <a:latin typeface="Roboto"/>
              </a:rPr>
              <a:t> </a:t>
            </a:r>
            <a:endParaRPr lang="en-US" sz="2000" dirty="0"/>
          </a:p>
          <a:p>
            <a:pPr algn="r"/>
            <a:endParaRPr lang="en-US" sz="2000" b="1" dirty="0">
              <a:latin typeface="Roboto"/>
            </a:endParaRPr>
          </a:p>
          <a:p>
            <a:pPr algn="r"/>
            <a:r>
              <a:rPr lang="en-US" sz="2000" b="1" dirty="0">
                <a:latin typeface="Roboto"/>
              </a:rPr>
              <a:t>An Exploratory Data  Analysis Project</a:t>
            </a:r>
          </a:p>
          <a:p>
            <a:pPr algn="r"/>
            <a:endParaRPr lang="en-US" sz="2000" b="1" dirty="0">
              <a:latin typeface="Roboto"/>
            </a:endParaRPr>
          </a:p>
          <a:p>
            <a:pPr algn="r"/>
            <a:endParaRPr lang="en-US" sz="2000" b="1" dirty="0">
              <a:latin typeface="Roboto"/>
            </a:endParaRPr>
          </a:p>
          <a:p>
            <a:pPr algn="r"/>
            <a:r>
              <a:rPr lang="en-US" sz="800" dirty="0"/>
              <a:t>Aina Bukola Akanbi, Adeleke Abraham, Kang Kate, Mannan Suzana, </a:t>
            </a:r>
            <a:r>
              <a:rPr lang="en-US" sz="800" dirty="0" err="1"/>
              <a:t>Ndang</a:t>
            </a:r>
            <a:r>
              <a:rPr lang="en-US" sz="800" dirty="0"/>
              <a:t> Clovis, </a:t>
            </a:r>
            <a:r>
              <a:rPr lang="en-US" sz="800" dirty="0" err="1"/>
              <a:t>Ukueku</a:t>
            </a:r>
            <a:r>
              <a:rPr lang="en-US" sz="800" dirty="0"/>
              <a:t> Benjamin</a:t>
            </a:r>
          </a:p>
          <a:p>
            <a:pPr algn="r"/>
            <a:endParaRPr lang="en-US" dirty="0">
              <a:solidFill>
                <a:schemeClr val="accent3"/>
              </a:solidFill>
              <a:latin typeface="Roboto"/>
            </a:endParaRPr>
          </a:p>
        </p:txBody>
      </p:sp>
    </p:spTree>
    <p:extLst>
      <p:ext uri="{BB962C8B-B14F-4D97-AF65-F5344CB8AC3E}">
        <p14:creationId xmlns:p14="http://schemas.microsoft.com/office/powerpoint/2010/main" val="39863473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65">
          <a:extLst>
            <a:ext uri="{FF2B5EF4-FFF2-40B4-BE49-F238E27FC236}">
              <a16:creationId xmlns:a16="http://schemas.microsoft.com/office/drawing/2014/main" id="{2D3A1CFD-7FF0-5560-8C33-491C7823CDF1}"/>
            </a:ext>
          </a:extLst>
        </p:cNvPr>
        <p:cNvGrpSpPr/>
        <p:nvPr/>
      </p:nvGrpSpPr>
      <p:grpSpPr>
        <a:xfrm>
          <a:off x="0" y="0"/>
          <a:ext cx="0" cy="0"/>
          <a:chOff x="0" y="0"/>
          <a:chExt cx="0" cy="0"/>
        </a:xfrm>
      </p:grpSpPr>
      <p:sp>
        <p:nvSpPr>
          <p:cNvPr id="3766" name="Google Shape;3766;p52">
            <a:extLst>
              <a:ext uri="{FF2B5EF4-FFF2-40B4-BE49-F238E27FC236}">
                <a16:creationId xmlns:a16="http://schemas.microsoft.com/office/drawing/2014/main" id="{1A2CCF2A-F98A-E31E-C8A1-A87DA549A2BB}"/>
              </a:ext>
            </a:extLst>
          </p:cNvPr>
          <p:cNvSpPr txBox="1"/>
          <p:nvPr/>
        </p:nvSpPr>
        <p:spPr>
          <a:xfrm>
            <a:off x="3164396" y="-328"/>
            <a:ext cx="3064937"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Business Question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3800" name="Google Shape;3800;p52">
            <a:extLst>
              <a:ext uri="{FF2B5EF4-FFF2-40B4-BE49-F238E27FC236}">
                <a16:creationId xmlns:a16="http://schemas.microsoft.com/office/drawing/2014/main" id="{D426974B-0054-A348-E566-F5A264EACE98}"/>
              </a:ext>
            </a:extLst>
          </p:cNvPr>
          <p:cNvGrpSpPr/>
          <p:nvPr/>
        </p:nvGrpSpPr>
        <p:grpSpPr>
          <a:xfrm>
            <a:off x="1398634" y="1870728"/>
            <a:ext cx="1322946" cy="1338992"/>
            <a:chOff x="7102975" y="1441063"/>
            <a:chExt cx="1322946" cy="1338992"/>
          </a:xfrm>
        </p:grpSpPr>
        <p:sp>
          <p:nvSpPr>
            <p:cNvPr id="3801" name="Google Shape;3801;p52">
              <a:extLst>
                <a:ext uri="{FF2B5EF4-FFF2-40B4-BE49-F238E27FC236}">
                  <a16:creationId xmlns:a16="http://schemas.microsoft.com/office/drawing/2014/main" id="{5BDC1B22-F881-9160-A00E-FABA237ACCB4}"/>
                </a:ext>
              </a:extLst>
            </p:cNvPr>
            <p:cNvSpPr/>
            <p:nvPr/>
          </p:nvSpPr>
          <p:spPr>
            <a:xfrm>
              <a:off x="7126913" y="1532203"/>
              <a:ext cx="1299008" cy="1247852"/>
            </a:xfrm>
            <a:custGeom>
              <a:avLst/>
              <a:gdLst/>
              <a:ahLst/>
              <a:cxnLst/>
              <a:rect l="l" t="t" r="r" b="b"/>
              <a:pathLst>
                <a:path w="5915" h="5682" extrusionOk="0">
                  <a:moveTo>
                    <a:pt x="2687" y="0"/>
                  </a:moveTo>
                  <a:cubicBezTo>
                    <a:pt x="1202" y="0"/>
                    <a:pt x="0" y="1204"/>
                    <a:pt x="0" y="2688"/>
                  </a:cubicBezTo>
                  <a:cubicBezTo>
                    <a:pt x="0" y="4173"/>
                    <a:pt x="1203" y="5375"/>
                    <a:pt x="2687" y="5375"/>
                  </a:cubicBezTo>
                  <a:cubicBezTo>
                    <a:pt x="3347" y="5375"/>
                    <a:pt x="3951" y="5136"/>
                    <a:pt x="4419" y="4742"/>
                  </a:cubicBezTo>
                  <a:lnTo>
                    <a:pt x="5264" y="5597"/>
                  </a:lnTo>
                  <a:cubicBezTo>
                    <a:pt x="5319" y="5654"/>
                    <a:pt x="5394" y="5682"/>
                    <a:pt x="5473" y="5682"/>
                  </a:cubicBezTo>
                  <a:cubicBezTo>
                    <a:pt x="5569" y="5682"/>
                    <a:pt x="5672" y="5640"/>
                    <a:pt x="5752" y="5559"/>
                  </a:cubicBezTo>
                  <a:cubicBezTo>
                    <a:pt x="5898" y="5412"/>
                    <a:pt x="5914" y="5191"/>
                    <a:pt x="5790" y="5064"/>
                  </a:cubicBezTo>
                  <a:lnTo>
                    <a:pt x="4920" y="4184"/>
                  </a:lnTo>
                  <a:cubicBezTo>
                    <a:pt x="5207" y="3757"/>
                    <a:pt x="5375" y="3242"/>
                    <a:pt x="5375" y="2688"/>
                  </a:cubicBezTo>
                  <a:cubicBezTo>
                    <a:pt x="5375"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a:extLst>
                <a:ext uri="{FF2B5EF4-FFF2-40B4-BE49-F238E27FC236}">
                  <a16:creationId xmlns:a16="http://schemas.microsoft.com/office/drawing/2014/main" id="{3FBD85C9-217A-46FB-D599-88AD50BD629C}"/>
                </a:ext>
              </a:extLst>
            </p:cNvPr>
            <p:cNvSpPr/>
            <p:nvPr/>
          </p:nvSpPr>
          <p:spPr>
            <a:xfrm>
              <a:off x="7981865" y="2281744"/>
              <a:ext cx="419899" cy="407386"/>
            </a:xfrm>
            <a:custGeom>
              <a:avLst/>
              <a:gdLst/>
              <a:ahLst/>
              <a:cxnLst/>
              <a:rect l="l" t="t" r="r" b="b"/>
              <a:pathLst>
                <a:path w="1912" h="1855" extrusionOk="0">
                  <a:moveTo>
                    <a:pt x="443" y="1"/>
                  </a:moveTo>
                  <a:cubicBezTo>
                    <a:pt x="346" y="1"/>
                    <a:pt x="243" y="43"/>
                    <a:pt x="163" y="124"/>
                  </a:cubicBezTo>
                  <a:cubicBezTo>
                    <a:pt x="17" y="271"/>
                    <a:pt x="0" y="493"/>
                    <a:pt x="124" y="618"/>
                  </a:cubicBezTo>
                  <a:lnTo>
                    <a:pt x="1260" y="1770"/>
                  </a:lnTo>
                  <a:cubicBezTo>
                    <a:pt x="1316" y="1827"/>
                    <a:pt x="1391" y="1854"/>
                    <a:pt x="1470" y="1854"/>
                  </a:cubicBezTo>
                  <a:cubicBezTo>
                    <a:pt x="1566" y="1854"/>
                    <a:pt x="1669" y="1813"/>
                    <a:pt x="1749" y="1732"/>
                  </a:cubicBezTo>
                  <a:cubicBezTo>
                    <a:pt x="1894" y="1584"/>
                    <a:pt x="1912" y="1363"/>
                    <a:pt x="1787" y="1236"/>
                  </a:cubicBezTo>
                  <a:lnTo>
                    <a:pt x="651" y="85"/>
                  </a:lnTo>
                  <a:cubicBezTo>
                    <a:pt x="596" y="29"/>
                    <a:pt x="521"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a:extLst>
                <a:ext uri="{FF2B5EF4-FFF2-40B4-BE49-F238E27FC236}">
                  <a16:creationId xmlns:a16="http://schemas.microsoft.com/office/drawing/2014/main" id="{AFCD1B95-1742-D4C3-416A-258CF1299170}"/>
                </a:ext>
              </a:extLst>
            </p:cNvPr>
            <p:cNvSpPr/>
            <p:nvPr/>
          </p:nvSpPr>
          <p:spPr>
            <a:xfrm>
              <a:off x="8000752" y="2301070"/>
              <a:ext cx="186012" cy="242675"/>
            </a:xfrm>
            <a:custGeom>
              <a:avLst/>
              <a:gdLst/>
              <a:ahLst/>
              <a:cxnLst/>
              <a:rect l="l" t="t" r="r" b="b"/>
              <a:pathLst>
                <a:path w="847" h="1105" extrusionOk="0">
                  <a:moveTo>
                    <a:pt x="441" y="0"/>
                  </a:moveTo>
                  <a:cubicBezTo>
                    <a:pt x="344" y="0"/>
                    <a:pt x="242" y="41"/>
                    <a:pt x="163" y="121"/>
                  </a:cubicBezTo>
                  <a:cubicBezTo>
                    <a:pt x="17" y="268"/>
                    <a:pt x="0" y="489"/>
                    <a:pt x="124" y="616"/>
                  </a:cubicBezTo>
                  <a:lnTo>
                    <a:pt x="606" y="1104"/>
                  </a:lnTo>
                  <a:cubicBezTo>
                    <a:pt x="847" y="672"/>
                    <a:pt x="833" y="268"/>
                    <a:pt x="833" y="268"/>
                  </a:cubicBezTo>
                  <a:lnTo>
                    <a:pt x="470" y="1"/>
                  </a:lnTo>
                  <a:cubicBezTo>
                    <a:pt x="460"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a:extLst>
                <a:ext uri="{FF2B5EF4-FFF2-40B4-BE49-F238E27FC236}">
                  <a16:creationId xmlns:a16="http://schemas.microsoft.com/office/drawing/2014/main" id="{A00976A6-842C-C397-852E-8581D7F70688}"/>
                </a:ext>
              </a:extLst>
            </p:cNvPr>
            <p:cNvSpPr/>
            <p:nvPr/>
          </p:nvSpPr>
          <p:spPr>
            <a:xfrm>
              <a:off x="7102975" y="1441063"/>
              <a:ext cx="1180417" cy="1180650"/>
            </a:xfrm>
            <a:custGeom>
              <a:avLst/>
              <a:gdLst/>
              <a:ahLst/>
              <a:cxnLst/>
              <a:rect l="l" t="t" r="r" b="b"/>
              <a:pathLst>
                <a:path w="5375" h="5376" extrusionOk="0">
                  <a:moveTo>
                    <a:pt x="2688" y="1"/>
                  </a:moveTo>
                  <a:cubicBezTo>
                    <a:pt x="1204" y="1"/>
                    <a:pt x="1" y="1204"/>
                    <a:pt x="1" y="2688"/>
                  </a:cubicBezTo>
                  <a:cubicBezTo>
                    <a:pt x="1" y="4172"/>
                    <a:pt x="1204" y="5375"/>
                    <a:pt x="2688" y="5375"/>
                  </a:cubicBezTo>
                  <a:cubicBezTo>
                    <a:pt x="4171" y="5375"/>
                    <a:pt x="5375" y="4172"/>
                    <a:pt x="5375" y="2688"/>
                  </a:cubicBezTo>
                  <a:cubicBezTo>
                    <a:pt x="5375" y="1204"/>
                    <a:pt x="4171"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a:extLst>
                <a:ext uri="{FF2B5EF4-FFF2-40B4-BE49-F238E27FC236}">
                  <a16:creationId xmlns:a16="http://schemas.microsoft.com/office/drawing/2014/main" id="{5814D76C-1483-7E22-E053-BFCF20D7B866}"/>
                </a:ext>
              </a:extLst>
            </p:cNvPr>
            <p:cNvSpPr/>
            <p:nvPr/>
          </p:nvSpPr>
          <p:spPr>
            <a:xfrm>
              <a:off x="7180433"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a:extLst>
                <a:ext uri="{FF2B5EF4-FFF2-40B4-BE49-F238E27FC236}">
                  <a16:creationId xmlns:a16="http://schemas.microsoft.com/office/drawing/2014/main" id="{AEF95598-932A-EEB1-5A4A-73DEA65FD0F0}"/>
                </a:ext>
              </a:extLst>
            </p:cNvPr>
            <p:cNvSpPr/>
            <p:nvPr/>
          </p:nvSpPr>
          <p:spPr>
            <a:xfrm>
              <a:off x="7181491" y="1514238"/>
              <a:ext cx="1033200" cy="1033200"/>
            </a:xfrm>
            <a:prstGeom prst="pie">
              <a:avLst>
                <a:gd name="adj1" fmla="val 6389348"/>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Rounded Corners 4">
            <a:extLst>
              <a:ext uri="{FF2B5EF4-FFF2-40B4-BE49-F238E27FC236}">
                <a16:creationId xmlns:a16="http://schemas.microsoft.com/office/drawing/2014/main" id="{E16A6D51-EC40-5829-CEDD-4B94BF92D34E}"/>
              </a:ext>
            </a:extLst>
          </p:cNvPr>
          <p:cNvSpPr/>
          <p:nvPr/>
        </p:nvSpPr>
        <p:spPr>
          <a:xfrm>
            <a:off x="281056" y="642925"/>
            <a:ext cx="3329118" cy="4248289"/>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9A2BC4C-1046-2B31-5D8A-E1F123896C11}"/>
              </a:ext>
            </a:extLst>
          </p:cNvPr>
          <p:cNvSpPr txBox="1"/>
          <p:nvPr/>
        </p:nvSpPr>
        <p:spPr>
          <a:xfrm>
            <a:off x="424914" y="1087395"/>
            <a:ext cx="3043050" cy="33547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800" b="1">
                <a:solidFill>
                  <a:srgbClr val="4C221B"/>
                </a:solidFill>
                <a:latin typeface="Fira Sans"/>
                <a:ea typeface="Roboto"/>
                <a:cs typeface="Roboto"/>
              </a:rPr>
              <a:t>QUESTION 1</a:t>
            </a:r>
          </a:p>
          <a:p>
            <a:pPr algn="ctr"/>
            <a:endParaRPr lang="en-US" sz="2000" b="1">
              <a:solidFill>
                <a:srgbClr val="4C221B"/>
              </a:solidFill>
              <a:latin typeface="Fira Sans"/>
              <a:ea typeface="Roboto"/>
              <a:cs typeface="Roboto"/>
            </a:endParaRPr>
          </a:p>
          <a:p>
            <a:pPr algn="ctr"/>
            <a:r>
              <a:rPr lang="en-US" sz="2000" b="1">
                <a:solidFill>
                  <a:srgbClr val="4C221B"/>
                </a:solidFill>
                <a:latin typeface="Fira Sans"/>
                <a:ea typeface="Roboto"/>
                <a:cs typeface="Roboto"/>
              </a:rPr>
              <a:t>“To what extent does coffee (caffeine) consumption relate to cardiovascular-related indicators such as heart rate, BMI, sleep, and </a:t>
            </a:r>
            <a:r>
              <a:rPr lang="en-US" sz="2000" b="1" err="1">
                <a:solidFill>
                  <a:srgbClr val="4C221B"/>
                </a:solidFill>
                <a:latin typeface="Fira Sans"/>
                <a:ea typeface="Roboto"/>
                <a:cs typeface="Roboto"/>
              </a:rPr>
              <a:t>stress_Score</a:t>
            </a:r>
            <a:r>
              <a:rPr lang="en-US" sz="2000" b="1">
                <a:solidFill>
                  <a:srgbClr val="4C221B"/>
                </a:solidFill>
                <a:latin typeface="Fira Sans"/>
                <a:ea typeface="Roboto"/>
                <a:cs typeface="Roboto"/>
              </a:rPr>
              <a:t>/ levels in the lifestyle dataset?”</a:t>
            </a:r>
            <a:endParaRPr lang="en-US" sz="2000">
              <a:latin typeface="Fira Sans"/>
              <a:ea typeface="Roboto"/>
              <a:cs typeface="Roboto"/>
            </a:endParaRPr>
          </a:p>
          <a:p>
            <a:pPr algn="l"/>
            <a:endParaRPr lang="en-US"/>
          </a:p>
        </p:txBody>
      </p:sp>
      <p:sp>
        <p:nvSpPr>
          <p:cNvPr id="3" name="Rectangle: Rounded Corners 2">
            <a:extLst>
              <a:ext uri="{FF2B5EF4-FFF2-40B4-BE49-F238E27FC236}">
                <a16:creationId xmlns:a16="http://schemas.microsoft.com/office/drawing/2014/main" id="{2761CC4B-4659-0921-720E-883581901905}"/>
              </a:ext>
            </a:extLst>
          </p:cNvPr>
          <p:cNvSpPr/>
          <p:nvPr/>
        </p:nvSpPr>
        <p:spPr>
          <a:xfrm>
            <a:off x="3771900" y="2263139"/>
            <a:ext cx="1219200" cy="548640"/>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cs typeface="Arial"/>
              </a:rPr>
              <a:t>Correlation</a:t>
            </a:r>
            <a:endParaRPr lang="en-US"/>
          </a:p>
        </p:txBody>
      </p:sp>
      <p:sp>
        <p:nvSpPr>
          <p:cNvPr id="4" name="Rectangle: Rounded Corners 3">
            <a:extLst>
              <a:ext uri="{FF2B5EF4-FFF2-40B4-BE49-F238E27FC236}">
                <a16:creationId xmlns:a16="http://schemas.microsoft.com/office/drawing/2014/main" id="{25CD8C3A-0800-4131-C24F-1BD91F098F95}"/>
              </a:ext>
            </a:extLst>
          </p:cNvPr>
          <p:cNvSpPr/>
          <p:nvPr/>
        </p:nvSpPr>
        <p:spPr>
          <a:xfrm>
            <a:off x="5615940" y="2263139"/>
            <a:ext cx="1219200" cy="548640"/>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Arial"/>
              </a:rPr>
              <a:t>Regression</a:t>
            </a:r>
            <a:endParaRPr lang="en-US"/>
          </a:p>
        </p:txBody>
      </p:sp>
      <p:sp>
        <p:nvSpPr>
          <p:cNvPr id="6" name="Rectangle: Rounded Corners 5">
            <a:extLst>
              <a:ext uri="{FF2B5EF4-FFF2-40B4-BE49-F238E27FC236}">
                <a16:creationId xmlns:a16="http://schemas.microsoft.com/office/drawing/2014/main" id="{B515FD2A-8F7B-EBE1-B7EE-59261C79DCC5}"/>
              </a:ext>
            </a:extLst>
          </p:cNvPr>
          <p:cNvSpPr/>
          <p:nvPr/>
        </p:nvSpPr>
        <p:spPr>
          <a:xfrm>
            <a:off x="7513319" y="2263139"/>
            <a:ext cx="1219200" cy="548640"/>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a:cs typeface="Arial"/>
              </a:rPr>
              <a:t>Visual &amp; Deeper Explanation</a:t>
            </a:r>
          </a:p>
        </p:txBody>
      </p:sp>
      <p:cxnSp>
        <p:nvCxnSpPr>
          <p:cNvPr id="7" name="Straight Arrow Connector 6">
            <a:extLst>
              <a:ext uri="{FF2B5EF4-FFF2-40B4-BE49-F238E27FC236}">
                <a16:creationId xmlns:a16="http://schemas.microsoft.com/office/drawing/2014/main" id="{EE709753-92EA-C85A-E08F-81F80D2499FE}"/>
              </a:ext>
            </a:extLst>
          </p:cNvPr>
          <p:cNvCxnSpPr/>
          <p:nvPr/>
        </p:nvCxnSpPr>
        <p:spPr>
          <a:xfrm>
            <a:off x="5029200" y="2552700"/>
            <a:ext cx="556260" cy="7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C4FB2A6-EBCA-1DB9-B91E-B63EF5B8A9A6}"/>
              </a:ext>
            </a:extLst>
          </p:cNvPr>
          <p:cNvCxnSpPr>
            <a:cxnSpLocks/>
          </p:cNvCxnSpPr>
          <p:nvPr/>
        </p:nvCxnSpPr>
        <p:spPr>
          <a:xfrm>
            <a:off x="6896100" y="2552699"/>
            <a:ext cx="556260" cy="7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Speech Bubble: Rectangle with Corners Rounded 8">
            <a:extLst>
              <a:ext uri="{FF2B5EF4-FFF2-40B4-BE49-F238E27FC236}">
                <a16:creationId xmlns:a16="http://schemas.microsoft.com/office/drawing/2014/main" id="{D68E89F5-C89C-8AD2-5BC1-643F7E51C580}"/>
              </a:ext>
            </a:extLst>
          </p:cNvPr>
          <p:cNvSpPr/>
          <p:nvPr/>
        </p:nvSpPr>
        <p:spPr>
          <a:xfrm>
            <a:off x="5532120" y="4168140"/>
            <a:ext cx="1363980" cy="388620"/>
          </a:xfrm>
          <a:prstGeom prst="wedgeRoundRectCallout">
            <a:avLst/>
          </a:prstGeom>
          <a:solidFill>
            <a:srgbClr val="D9B99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cs typeface="Arial"/>
              </a:rPr>
              <a:t>INSIGHTS</a:t>
            </a:r>
            <a:endParaRPr lang="en-US"/>
          </a:p>
        </p:txBody>
      </p:sp>
      <p:cxnSp>
        <p:nvCxnSpPr>
          <p:cNvPr id="12" name="Straight Arrow Connector 11">
            <a:extLst>
              <a:ext uri="{FF2B5EF4-FFF2-40B4-BE49-F238E27FC236}">
                <a16:creationId xmlns:a16="http://schemas.microsoft.com/office/drawing/2014/main" id="{7A95F824-4488-F780-F5BB-CD39005569E0}"/>
              </a:ext>
            </a:extLst>
          </p:cNvPr>
          <p:cNvCxnSpPr/>
          <p:nvPr/>
        </p:nvCxnSpPr>
        <p:spPr>
          <a:xfrm>
            <a:off x="4846320" y="2849879"/>
            <a:ext cx="701040" cy="12725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B25328B-8371-41D6-2162-7605504ECB9B}"/>
              </a:ext>
            </a:extLst>
          </p:cNvPr>
          <p:cNvCxnSpPr/>
          <p:nvPr/>
        </p:nvCxnSpPr>
        <p:spPr>
          <a:xfrm>
            <a:off x="6225540" y="2811779"/>
            <a:ext cx="7619" cy="135636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A4433B8-9799-8132-0651-40ADF21987F3}"/>
              </a:ext>
            </a:extLst>
          </p:cNvPr>
          <p:cNvCxnSpPr/>
          <p:nvPr/>
        </p:nvCxnSpPr>
        <p:spPr>
          <a:xfrm flipH="1">
            <a:off x="6918959" y="2811780"/>
            <a:ext cx="769621" cy="13106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6050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omputer screen shot of a program&#10;&#10;AI-generated content may be incorrect.">
            <a:extLst>
              <a:ext uri="{FF2B5EF4-FFF2-40B4-BE49-F238E27FC236}">
                <a16:creationId xmlns:a16="http://schemas.microsoft.com/office/drawing/2014/main" id="{EE1C510F-8242-476B-3A1E-7355ABA3E557}"/>
              </a:ext>
            </a:extLst>
          </p:cNvPr>
          <p:cNvPicPr>
            <a:picLocks noChangeAspect="1"/>
          </p:cNvPicPr>
          <p:nvPr/>
        </p:nvPicPr>
        <p:blipFill>
          <a:blip r:embed="rId2"/>
          <a:stretch>
            <a:fillRect/>
          </a:stretch>
        </p:blipFill>
        <p:spPr>
          <a:xfrm>
            <a:off x="154604" y="131502"/>
            <a:ext cx="5286375" cy="4854906"/>
          </a:xfrm>
          <a:prstGeom prst="rect">
            <a:avLst/>
          </a:prstGeom>
        </p:spPr>
      </p:pic>
      <p:sp>
        <p:nvSpPr>
          <p:cNvPr id="5" name="Rectangle: Rounded Corners 4">
            <a:extLst>
              <a:ext uri="{FF2B5EF4-FFF2-40B4-BE49-F238E27FC236}">
                <a16:creationId xmlns:a16="http://schemas.microsoft.com/office/drawing/2014/main" id="{BF8E3820-48AD-EE7B-76D6-11D489C8BB20}"/>
              </a:ext>
            </a:extLst>
          </p:cNvPr>
          <p:cNvSpPr/>
          <p:nvPr/>
        </p:nvSpPr>
        <p:spPr>
          <a:xfrm>
            <a:off x="5656245" y="308262"/>
            <a:ext cx="3329118" cy="4248289"/>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6F00629-8F6D-9EBA-F2AE-41F8D6B095B8}"/>
              </a:ext>
            </a:extLst>
          </p:cNvPr>
          <p:cNvSpPr txBox="1"/>
          <p:nvPr/>
        </p:nvSpPr>
        <p:spPr>
          <a:xfrm>
            <a:off x="5750605" y="637015"/>
            <a:ext cx="3671540"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Char char="•"/>
            </a:pPr>
            <a:r>
              <a:rPr lang="en-US" sz="1100" b="1">
                <a:solidFill>
                  <a:schemeClr val="tx1"/>
                </a:solidFill>
                <a:latin typeface="Roboto"/>
              </a:rPr>
              <a:t>Caffeine vs </a:t>
            </a:r>
            <a:r>
              <a:rPr lang="en-US" sz="1100" b="1" err="1">
                <a:solidFill>
                  <a:schemeClr val="tx1"/>
                </a:solidFill>
                <a:latin typeface="Roboto"/>
              </a:rPr>
              <a:t>StressScore</a:t>
            </a:r>
            <a:endParaRPr lang="en-US" b="1">
              <a:solidFill>
                <a:schemeClr val="tx1"/>
              </a:solidFill>
              <a:latin typeface="Roboto"/>
            </a:endParaRPr>
          </a:p>
          <a:p>
            <a:r>
              <a:rPr lang="en-US" sz="1100">
                <a:solidFill>
                  <a:schemeClr val="tx1"/>
                </a:solidFill>
                <a:latin typeface="Roboto"/>
              </a:rPr>
              <a:t>Correlation = +0.15 (weak positive)</a:t>
            </a:r>
            <a:endParaRPr lang="en-US">
              <a:solidFill>
                <a:schemeClr val="tx1"/>
              </a:solidFill>
              <a:latin typeface="Roboto"/>
            </a:endParaRPr>
          </a:p>
          <a:p>
            <a:endParaRPr lang="en-US">
              <a:latin typeface="Roboto"/>
            </a:endParaRPr>
          </a:p>
          <a:p>
            <a:endParaRPr lang="en-US">
              <a:solidFill>
                <a:schemeClr val="tx1"/>
              </a:solidFill>
              <a:latin typeface="Roboto"/>
            </a:endParaRPr>
          </a:p>
          <a:p>
            <a:endParaRPr lang="en-US">
              <a:solidFill>
                <a:schemeClr val="tx1"/>
              </a:solidFill>
              <a:latin typeface="Roboto"/>
            </a:endParaRPr>
          </a:p>
          <a:p>
            <a:pPr>
              <a:buFont typeface="Arial"/>
              <a:buChar char="•"/>
            </a:pPr>
            <a:r>
              <a:rPr lang="en-US" sz="1100" b="1">
                <a:solidFill>
                  <a:schemeClr val="tx1"/>
                </a:solidFill>
                <a:latin typeface="Roboto"/>
              </a:rPr>
              <a:t>Caffeine vs Heart Rate</a:t>
            </a:r>
            <a:endParaRPr lang="en-US" b="1">
              <a:solidFill>
                <a:schemeClr val="tx1"/>
              </a:solidFill>
              <a:latin typeface="Roboto"/>
            </a:endParaRPr>
          </a:p>
          <a:p>
            <a:r>
              <a:rPr lang="en-US" sz="1100">
                <a:solidFill>
                  <a:schemeClr val="tx1"/>
                </a:solidFill>
                <a:latin typeface="Roboto"/>
              </a:rPr>
              <a:t>Correlation = +0.06 (very weak positive)</a:t>
            </a:r>
            <a:endParaRPr lang="en-US">
              <a:solidFill>
                <a:schemeClr val="tx1"/>
              </a:solidFill>
              <a:latin typeface="Roboto"/>
            </a:endParaRPr>
          </a:p>
          <a:p>
            <a:endParaRPr lang="en-US" sz="1100">
              <a:solidFill>
                <a:schemeClr val="tx1"/>
              </a:solidFill>
              <a:latin typeface="Roboto"/>
            </a:endParaRPr>
          </a:p>
          <a:p>
            <a:endParaRPr lang="en-US" sz="1100">
              <a:solidFill>
                <a:schemeClr val="tx1"/>
              </a:solidFill>
              <a:latin typeface="Roboto"/>
            </a:endParaRPr>
          </a:p>
          <a:p>
            <a:endParaRPr lang="en-US" sz="1100">
              <a:solidFill>
                <a:schemeClr val="tx1"/>
              </a:solidFill>
              <a:latin typeface="Roboto"/>
            </a:endParaRPr>
          </a:p>
          <a:p>
            <a:endParaRPr lang="en-US" sz="1100">
              <a:solidFill>
                <a:schemeClr val="tx1"/>
              </a:solidFill>
              <a:latin typeface="Roboto"/>
            </a:endParaRPr>
          </a:p>
          <a:p>
            <a:pPr>
              <a:buFont typeface="Arial"/>
              <a:buChar char="•"/>
            </a:pPr>
            <a:r>
              <a:rPr lang="en-US" sz="1100" b="1">
                <a:solidFill>
                  <a:schemeClr val="tx1"/>
                </a:solidFill>
                <a:latin typeface="Roboto"/>
              </a:rPr>
              <a:t>Caffeine vs BMI</a:t>
            </a:r>
            <a:endParaRPr lang="en-US" b="1">
              <a:solidFill>
                <a:schemeClr val="tx1"/>
              </a:solidFill>
              <a:latin typeface="Roboto"/>
            </a:endParaRPr>
          </a:p>
          <a:p>
            <a:pPr>
              <a:buFont typeface="Arial"/>
              <a:buChar char="•"/>
            </a:pPr>
            <a:r>
              <a:rPr lang="en-US" sz="1100">
                <a:solidFill>
                  <a:schemeClr val="tx1"/>
                </a:solidFill>
                <a:latin typeface="Roboto"/>
              </a:rPr>
              <a:t>Correlation = +0.009 (no relationship)</a:t>
            </a:r>
            <a:endParaRPr lang="en-US">
              <a:solidFill>
                <a:schemeClr val="tx1"/>
              </a:solidFill>
              <a:latin typeface="Roboto"/>
            </a:endParaRPr>
          </a:p>
          <a:p>
            <a:pPr>
              <a:buFont typeface="Arial"/>
              <a:buChar char="•"/>
            </a:pPr>
            <a:endParaRPr lang="en-US" sz="1100">
              <a:solidFill>
                <a:schemeClr val="tx1"/>
              </a:solidFill>
              <a:latin typeface="Roboto"/>
            </a:endParaRPr>
          </a:p>
          <a:p>
            <a:pPr>
              <a:buFont typeface="Arial"/>
              <a:buChar char="•"/>
            </a:pPr>
            <a:endParaRPr lang="en-US" sz="1100">
              <a:solidFill>
                <a:schemeClr val="tx1"/>
              </a:solidFill>
              <a:latin typeface="Roboto"/>
            </a:endParaRPr>
          </a:p>
          <a:p>
            <a:pPr>
              <a:buFont typeface="Arial"/>
              <a:buChar char="•"/>
            </a:pPr>
            <a:endParaRPr lang="en-US" sz="1100">
              <a:solidFill>
                <a:schemeClr val="tx1"/>
              </a:solidFill>
              <a:latin typeface="Roboto"/>
            </a:endParaRPr>
          </a:p>
          <a:p>
            <a:endParaRPr lang="en-US" sz="1100">
              <a:solidFill>
                <a:schemeClr val="tx1"/>
              </a:solidFill>
              <a:latin typeface="Roboto"/>
            </a:endParaRPr>
          </a:p>
          <a:p>
            <a:pPr>
              <a:buFont typeface="Arial"/>
              <a:buChar char="•"/>
            </a:pPr>
            <a:r>
              <a:rPr lang="en-US" sz="1100" b="1">
                <a:solidFill>
                  <a:schemeClr val="tx1"/>
                </a:solidFill>
                <a:latin typeface="Roboto"/>
              </a:rPr>
              <a:t>Caffeine vs Sleep Hours</a:t>
            </a:r>
            <a:endParaRPr lang="en-US" b="1">
              <a:solidFill>
                <a:schemeClr val="tx1"/>
              </a:solidFill>
              <a:latin typeface="Roboto"/>
            </a:endParaRPr>
          </a:p>
          <a:p>
            <a:r>
              <a:rPr lang="en-US" sz="1100">
                <a:solidFill>
                  <a:schemeClr val="tx1"/>
                </a:solidFill>
                <a:latin typeface="Roboto"/>
              </a:rPr>
              <a:t>Correlation = –0.19 (weak-to-moderate negative)</a:t>
            </a:r>
            <a:endParaRPr lang="en-US">
              <a:solidFill>
                <a:schemeClr val="tx1"/>
              </a:solidFill>
              <a:latin typeface="Roboto"/>
            </a:endParaRPr>
          </a:p>
          <a:p>
            <a:br>
              <a:rPr lang="en-US"/>
            </a:br>
            <a:endParaRPr lang="en-US"/>
          </a:p>
          <a:p>
            <a:pPr>
              <a:buFont typeface="Arial"/>
              <a:buChar char="•"/>
            </a:pPr>
            <a:endParaRPr lang="en-US"/>
          </a:p>
        </p:txBody>
      </p:sp>
    </p:spTree>
    <p:extLst>
      <p:ext uri="{BB962C8B-B14F-4D97-AF65-F5344CB8AC3E}">
        <p14:creationId xmlns:p14="http://schemas.microsoft.com/office/powerpoint/2010/main" val="1606093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BC6601EF-584B-6279-E08F-0D6656AEF172}"/>
              </a:ext>
            </a:extLst>
          </p:cNvPr>
          <p:cNvSpPr/>
          <p:nvPr/>
        </p:nvSpPr>
        <p:spPr>
          <a:xfrm>
            <a:off x="6974299" y="972438"/>
            <a:ext cx="1990470" cy="2816965"/>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AI-generated content may be incorrect.">
            <a:extLst>
              <a:ext uri="{FF2B5EF4-FFF2-40B4-BE49-F238E27FC236}">
                <a16:creationId xmlns:a16="http://schemas.microsoft.com/office/drawing/2014/main" id="{0856C427-937E-1A01-04EE-1024B1C75B90}"/>
              </a:ext>
            </a:extLst>
          </p:cNvPr>
          <p:cNvPicPr>
            <a:picLocks noChangeAspect="1"/>
          </p:cNvPicPr>
          <p:nvPr/>
        </p:nvPicPr>
        <p:blipFill>
          <a:blip r:embed="rId2"/>
          <a:stretch>
            <a:fillRect/>
          </a:stretch>
        </p:blipFill>
        <p:spPr>
          <a:xfrm>
            <a:off x="140671" y="26586"/>
            <a:ext cx="6696076" cy="5115918"/>
          </a:xfrm>
          <a:prstGeom prst="rect">
            <a:avLst/>
          </a:prstGeom>
        </p:spPr>
      </p:pic>
      <p:sp>
        <p:nvSpPr>
          <p:cNvPr id="3" name="TextBox 2">
            <a:extLst>
              <a:ext uri="{FF2B5EF4-FFF2-40B4-BE49-F238E27FC236}">
                <a16:creationId xmlns:a16="http://schemas.microsoft.com/office/drawing/2014/main" id="{CD6F0C8E-C4DC-03CE-2722-500654D3BE6A}"/>
              </a:ext>
            </a:extLst>
          </p:cNvPr>
          <p:cNvSpPr txBox="1"/>
          <p:nvPr/>
        </p:nvSpPr>
        <p:spPr>
          <a:xfrm>
            <a:off x="6930067" y="1365902"/>
            <a:ext cx="2073720"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r>
              <a:rPr lang="en-US">
                <a:latin typeface="Roboto"/>
              </a:rPr>
              <a:t>R-Squared....0.004</a:t>
            </a:r>
          </a:p>
          <a:p>
            <a:pPr marL="285750" indent="-285750">
              <a:buFont typeface="Arial"/>
              <a:buChar char="•"/>
            </a:pPr>
            <a:endParaRPr lang="en-US">
              <a:latin typeface="Roboto"/>
            </a:endParaRPr>
          </a:p>
          <a:p>
            <a:pPr marL="285750" indent="-285750">
              <a:buFont typeface="Arial"/>
              <a:buChar char="•"/>
            </a:pPr>
            <a:endParaRPr lang="en-US">
              <a:latin typeface="Roboto"/>
            </a:endParaRPr>
          </a:p>
          <a:p>
            <a:pPr marL="285750" indent="-285750">
              <a:buFont typeface="Arial"/>
              <a:buChar char="•"/>
            </a:pPr>
            <a:endParaRPr lang="en-US">
              <a:latin typeface="Roboto"/>
            </a:endParaRPr>
          </a:p>
          <a:p>
            <a:pPr marL="285750" indent="-285750">
              <a:buFont typeface="Arial"/>
              <a:buChar char="•"/>
            </a:pPr>
            <a:r>
              <a:rPr lang="en-US">
                <a:latin typeface="Roboto"/>
              </a:rPr>
              <a:t>Coefficient...0.0039</a:t>
            </a:r>
          </a:p>
          <a:p>
            <a:pPr marL="285750" indent="-285750">
              <a:buFont typeface="Arial"/>
              <a:buChar char="•"/>
            </a:pPr>
            <a:endParaRPr lang="en-US">
              <a:latin typeface="Roboto"/>
            </a:endParaRPr>
          </a:p>
          <a:p>
            <a:pPr marL="285750" indent="-285750">
              <a:buFont typeface="Arial"/>
              <a:buChar char="•"/>
            </a:pPr>
            <a:endParaRPr lang="en-US">
              <a:latin typeface="Roboto"/>
            </a:endParaRPr>
          </a:p>
          <a:p>
            <a:pPr marL="285750" indent="-285750">
              <a:buFont typeface="Arial"/>
              <a:buChar char="•"/>
            </a:pPr>
            <a:endParaRPr lang="en-US">
              <a:latin typeface="Roboto"/>
            </a:endParaRPr>
          </a:p>
          <a:p>
            <a:pPr marL="285750" indent="-285750">
              <a:buFont typeface="Arial"/>
              <a:buChar char="•"/>
            </a:pPr>
            <a:r>
              <a:rPr lang="en-US">
                <a:latin typeface="Roboto"/>
              </a:rPr>
              <a:t>P-value....&lt;0.001</a:t>
            </a:r>
          </a:p>
          <a:p>
            <a:pPr marL="285750" indent="-285750">
              <a:buFont typeface="Arial"/>
              <a:buChar char="•"/>
            </a:pPr>
            <a:endParaRPr lang="en-US"/>
          </a:p>
        </p:txBody>
      </p:sp>
    </p:spTree>
    <p:extLst>
      <p:ext uri="{BB962C8B-B14F-4D97-AF65-F5344CB8AC3E}">
        <p14:creationId xmlns:p14="http://schemas.microsoft.com/office/powerpoint/2010/main" val="508194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60990E8-BCD1-717B-F986-E73B221B94C6}"/>
              </a:ext>
            </a:extLst>
          </p:cNvPr>
          <p:cNvSpPr>
            <a:spLocks noGrp="1"/>
          </p:cNvSpPr>
          <p:nvPr>
            <p:ph type="body" idx="1"/>
          </p:nvPr>
        </p:nvSpPr>
        <p:spPr>
          <a:xfrm>
            <a:off x="1805284" y="1286946"/>
            <a:ext cx="5533433" cy="443640"/>
          </a:xfrm>
        </p:spPr>
        <p:txBody>
          <a:bodyPr/>
          <a:lstStyle/>
          <a:p>
            <a:r>
              <a:rPr lang="en-US"/>
              <a:t>-66e36457c834&amp;fromEntryPoint=export</a:t>
            </a:r>
          </a:p>
          <a:p>
            <a:pPr>
              <a:lnSpc>
                <a:spcPct val="114999"/>
              </a:lnSpc>
            </a:pPr>
            <a:endParaRPr lang="en-US"/>
          </a:p>
          <a:p>
            <a:pPr>
              <a:lnSpc>
                <a:spcPct val="114999"/>
              </a:lnSpc>
            </a:pPr>
            <a:endParaRPr lang="en-US"/>
          </a:p>
        </p:txBody>
      </p:sp>
      <p:pic>
        <p:nvPicPr>
          <p:cNvPr id="4" name="Picture 3" descr="A screenshot of a graph&#10;&#10;AI-generated content may be incorrect.">
            <a:extLst>
              <a:ext uri="{FF2B5EF4-FFF2-40B4-BE49-F238E27FC236}">
                <a16:creationId xmlns:a16="http://schemas.microsoft.com/office/drawing/2014/main" id="{554E3BAA-884F-048C-2FFF-0A48F7F91685}"/>
              </a:ext>
            </a:extLst>
          </p:cNvPr>
          <p:cNvPicPr>
            <a:picLocks noChangeAspect="1"/>
          </p:cNvPicPr>
          <p:nvPr/>
        </p:nvPicPr>
        <p:blipFill>
          <a:blip r:embed="rId2"/>
          <a:stretch>
            <a:fillRect/>
          </a:stretch>
        </p:blipFill>
        <p:spPr>
          <a:xfrm>
            <a:off x="569508" y="419082"/>
            <a:ext cx="8258423" cy="4584784"/>
          </a:xfrm>
          <a:prstGeom prst="rect">
            <a:avLst/>
          </a:prstGeom>
        </p:spPr>
      </p:pic>
      <p:sp>
        <p:nvSpPr>
          <p:cNvPr id="2" name="TextBox 1">
            <a:extLst>
              <a:ext uri="{FF2B5EF4-FFF2-40B4-BE49-F238E27FC236}">
                <a16:creationId xmlns:a16="http://schemas.microsoft.com/office/drawing/2014/main" id="{12A6957D-3BA4-5FEC-F59C-74D310AA1251}"/>
              </a:ext>
            </a:extLst>
          </p:cNvPr>
          <p:cNvSpPr txBox="1"/>
          <p:nvPr/>
        </p:nvSpPr>
        <p:spPr>
          <a:xfrm>
            <a:off x="1512277" y="17585"/>
            <a:ext cx="675249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latin typeface="Fira Sans"/>
              </a:rPr>
              <a:t>Exploratory Data Analysis (EDA)</a:t>
            </a:r>
            <a:endParaRPr lang="en-US"/>
          </a:p>
        </p:txBody>
      </p:sp>
    </p:spTree>
    <p:extLst>
      <p:ext uri="{BB962C8B-B14F-4D97-AF65-F5344CB8AC3E}">
        <p14:creationId xmlns:p14="http://schemas.microsoft.com/office/powerpoint/2010/main" val="8273203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8BB09-5D45-DCEA-51D1-26BD41824A77}"/>
            </a:ext>
          </a:extLst>
        </p:cNvPr>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9A1A7435-0442-794D-B98E-5924B809821B}"/>
              </a:ext>
            </a:extLst>
          </p:cNvPr>
          <p:cNvSpPr/>
          <p:nvPr/>
        </p:nvSpPr>
        <p:spPr>
          <a:xfrm>
            <a:off x="761786" y="416318"/>
            <a:ext cx="1850863" cy="4619105"/>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D7F0D06-F0DF-0984-1433-C5F53B2A7B19}"/>
              </a:ext>
            </a:extLst>
          </p:cNvPr>
          <p:cNvSpPr txBox="1"/>
          <p:nvPr/>
        </p:nvSpPr>
        <p:spPr>
          <a:xfrm>
            <a:off x="1681639" y="61546"/>
            <a:ext cx="6650181" cy="553998"/>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1600" b="1">
                <a:solidFill>
                  <a:schemeClr val="tx1"/>
                </a:solidFill>
                <a:latin typeface="Roboto"/>
                <a:ea typeface="Roboto"/>
                <a:cs typeface="Roboto"/>
              </a:rPr>
              <a:t>Coffee Consumption &amp; Cardiovascular Indicators</a:t>
            </a:r>
          </a:p>
          <a:p>
            <a:pPr algn="ctr"/>
            <a:endParaRPr lang="en-US">
              <a:latin typeface="Fira Sans"/>
            </a:endParaRPr>
          </a:p>
        </p:txBody>
      </p:sp>
      <p:pic>
        <p:nvPicPr>
          <p:cNvPr id="11" name="Picture 10" descr="Heart rate monitor. Hand with fitness tracker app on a smart watch. Healthy  lifestyle. 10567970 Vector Art at Vecteezy">
            <a:extLst>
              <a:ext uri="{FF2B5EF4-FFF2-40B4-BE49-F238E27FC236}">
                <a16:creationId xmlns:a16="http://schemas.microsoft.com/office/drawing/2014/main" id="{1DB76B50-C4B3-AC04-AF48-932C056F0E3A}"/>
              </a:ext>
            </a:extLst>
          </p:cNvPr>
          <p:cNvPicPr>
            <a:picLocks noChangeAspect="1"/>
          </p:cNvPicPr>
          <p:nvPr/>
        </p:nvPicPr>
        <p:blipFill>
          <a:blip r:embed="rId3"/>
          <a:stretch>
            <a:fillRect/>
          </a:stretch>
        </p:blipFill>
        <p:spPr>
          <a:xfrm>
            <a:off x="875722" y="553024"/>
            <a:ext cx="1730487" cy="1332792"/>
          </a:xfrm>
          <a:prstGeom prst="ellipse">
            <a:avLst/>
          </a:prstGeom>
          <a:ln>
            <a:noFill/>
          </a:ln>
          <a:effectLst>
            <a:softEdge rad="112500"/>
          </a:effectLst>
        </p:spPr>
      </p:pic>
      <p:sp>
        <p:nvSpPr>
          <p:cNvPr id="13" name="TextBox 12">
            <a:extLst>
              <a:ext uri="{FF2B5EF4-FFF2-40B4-BE49-F238E27FC236}">
                <a16:creationId xmlns:a16="http://schemas.microsoft.com/office/drawing/2014/main" id="{35B9313F-8989-4E5A-E947-31ACF04EA375}"/>
              </a:ext>
            </a:extLst>
          </p:cNvPr>
          <p:cNvSpPr txBox="1"/>
          <p:nvPr/>
        </p:nvSpPr>
        <p:spPr>
          <a:xfrm>
            <a:off x="818840" y="1997098"/>
            <a:ext cx="1837412" cy="22590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14999"/>
              </a:lnSpc>
            </a:pPr>
            <a:r>
              <a:rPr lang="en-US" b="1">
                <a:solidFill>
                  <a:schemeClr val="tx1"/>
                </a:solidFill>
                <a:latin typeface="Roboto"/>
                <a:ea typeface="Roboto"/>
                <a:cs typeface="Roboto"/>
              </a:rPr>
              <a:t>HEART RATE </a:t>
            </a:r>
            <a:endParaRPr lang="en-US">
              <a:solidFill>
                <a:schemeClr val="tx1"/>
              </a:solidFill>
            </a:endParaRPr>
          </a:p>
          <a:p>
            <a:pPr algn="ctr">
              <a:lnSpc>
                <a:spcPct val="114999"/>
              </a:lnSpc>
            </a:pPr>
            <a:endParaRPr lang="en-US" b="1">
              <a:solidFill>
                <a:schemeClr val="tx1"/>
              </a:solidFill>
              <a:latin typeface="Roboto"/>
              <a:ea typeface="Roboto"/>
              <a:cs typeface="Roboto"/>
            </a:endParaRPr>
          </a:p>
          <a:p>
            <a:pPr marL="171450" indent="-171450">
              <a:lnSpc>
                <a:spcPct val="114999"/>
              </a:lnSpc>
              <a:buChar char="•"/>
            </a:pPr>
            <a:r>
              <a:rPr lang="en-US">
                <a:solidFill>
                  <a:schemeClr val="tx1"/>
                </a:solidFill>
                <a:latin typeface="Roboto"/>
                <a:ea typeface="Roboto"/>
                <a:cs typeface="Roboto"/>
              </a:rPr>
              <a:t>No clinically meaningful change in resting heart rate as caffeine intake </a:t>
            </a:r>
            <a:r>
              <a:rPr lang="en-US">
                <a:solidFill>
                  <a:srgbClr val="00B050"/>
                </a:solidFill>
                <a:latin typeface="Roboto"/>
                <a:ea typeface="Roboto"/>
                <a:cs typeface="Roboto"/>
              </a:rPr>
              <a:t>increased</a:t>
            </a:r>
            <a:r>
              <a:rPr lang="en-US">
                <a:solidFill>
                  <a:schemeClr val="tx1"/>
                </a:solidFill>
                <a:latin typeface="Roboto"/>
                <a:ea typeface="Roboto"/>
                <a:cs typeface="Roboto"/>
              </a:rPr>
              <a:t>.</a:t>
            </a:r>
          </a:p>
          <a:p>
            <a:endParaRPr lang="en-US" sz="1200"/>
          </a:p>
        </p:txBody>
      </p:sp>
      <p:sp>
        <p:nvSpPr>
          <p:cNvPr id="16" name="Rectangle: Rounded Corners 15">
            <a:extLst>
              <a:ext uri="{FF2B5EF4-FFF2-40B4-BE49-F238E27FC236}">
                <a16:creationId xmlns:a16="http://schemas.microsoft.com/office/drawing/2014/main" id="{CB7657DA-6921-C583-EDF8-B7F4FD64C4F0}"/>
              </a:ext>
            </a:extLst>
          </p:cNvPr>
          <p:cNvSpPr/>
          <p:nvPr/>
        </p:nvSpPr>
        <p:spPr>
          <a:xfrm>
            <a:off x="2636326" y="401485"/>
            <a:ext cx="1941182" cy="4607560"/>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Body mass index Vector Images &amp; Graphics for Commercial Use | VectorStock">
            <a:extLst>
              <a:ext uri="{FF2B5EF4-FFF2-40B4-BE49-F238E27FC236}">
                <a16:creationId xmlns:a16="http://schemas.microsoft.com/office/drawing/2014/main" id="{74ECAE79-832D-33EA-D110-EBC886F9FF8C}"/>
              </a:ext>
            </a:extLst>
          </p:cNvPr>
          <p:cNvPicPr>
            <a:picLocks noChangeAspect="1"/>
          </p:cNvPicPr>
          <p:nvPr/>
        </p:nvPicPr>
        <p:blipFill>
          <a:blip r:embed="rId4"/>
          <a:stretch>
            <a:fillRect/>
          </a:stretch>
        </p:blipFill>
        <p:spPr>
          <a:xfrm>
            <a:off x="2724994" y="611451"/>
            <a:ext cx="1759704" cy="890627"/>
          </a:xfrm>
          <a:prstGeom prst="rect">
            <a:avLst/>
          </a:prstGeom>
        </p:spPr>
      </p:pic>
      <p:sp>
        <p:nvSpPr>
          <p:cNvPr id="17" name="Rectangle: Rounded Corners 16">
            <a:extLst>
              <a:ext uri="{FF2B5EF4-FFF2-40B4-BE49-F238E27FC236}">
                <a16:creationId xmlns:a16="http://schemas.microsoft.com/office/drawing/2014/main" id="{E69CC9AD-477C-BB76-BE02-950306120693}"/>
              </a:ext>
            </a:extLst>
          </p:cNvPr>
          <p:cNvSpPr/>
          <p:nvPr/>
        </p:nvSpPr>
        <p:spPr>
          <a:xfrm>
            <a:off x="4607221" y="401485"/>
            <a:ext cx="1957615" cy="4616352"/>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9BB8EDF9-EC53-0D77-279D-884111962FA0}"/>
              </a:ext>
            </a:extLst>
          </p:cNvPr>
          <p:cNvSpPr txBox="1"/>
          <p:nvPr/>
        </p:nvSpPr>
        <p:spPr>
          <a:xfrm>
            <a:off x="2637337" y="1870986"/>
            <a:ext cx="1891055" cy="36714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14999"/>
              </a:lnSpc>
            </a:pPr>
            <a:r>
              <a:rPr lang="en-US" b="1">
                <a:solidFill>
                  <a:schemeClr val="tx1"/>
                </a:solidFill>
                <a:latin typeface="Roboto"/>
                <a:ea typeface="Roboto"/>
                <a:cs typeface="Roboto"/>
              </a:rPr>
              <a:t>BMI (Body Mass Index)</a:t>
            </a:r>
            <a:endParaRPr lang="en-US">
              <a:solidFill>
                <a:schemeClr val="tx1"/>
              </a:solidFill>
              <a:latin typeface="Roboto"/>
              <a:ea typeface="Roboto"/>
              <a:cs typeface="Roboto"/>
            </a:endParaRPr>
          </a:p>
          <a:p>
            <a:pPr algn="ctr">
              <a:lnSpc>
                <a:spcPct val="114999"/>
              </a:lnSpc>
            </a:pPr>
            <a:endParaRPr lang="en-US" b="1">
              <a:solidFill>
                <a:schemeClr val="tx1"/>
              </a:solidFill>
              <a:latin typeface="Roboto"/>
              <a:ea typeface="Roboto"/>
              <a:cs typeface="Roboto"/>
            </a:endParaRPr>
          </a:p>
          <a:p>
            <a:pPr marL="285750" indent="-285750">
              <a:lnSpc>
                <a:spcPct val="114999"/>
              </a:lnSpc>
              <a:buChar char="•"/>
            </a:pPr>
            <a:r>
              <a:rPr lang="en-US">
                <a:solidFill>
                  <a:schemeClr val="tx1"/>
                </a:solidFill>
                <a:latin typeface="Roboto"/>
                <a:ea typeface="Roboto"/>
                <a:cs typeface="Roboto"/>
              </a:rPr>
              <a:t>No relationship between caffeine intake and BMI </a:t>
            </a:r>
          </a:p>
          <a:p>
            <a:pPr>
              <a:lnSpc>
                <a:spcPct val="114999"/>
              </a:lnSpc>
            </a:pPr>
            <a:endParaRPr lang="en-US">
              <a:solidFill>
                <a:schemeClr val="tx1"/>
              </a:solidFill>
              <a:latin typeface="Roboto"/>
              <a:ea typeface="Roboto"/>
              <a:cs typeface="Roboto"/>
            </a:endParaRPr>
          </a:p>
          <a:p>
            <a:pPr marL="285750" indent="-285750">
              <a:lnSpc>
                <a:spcPct val="114999"/>
              </a:lnSpc>
              <a:buFont typeface="Arial,Sans-Serif"/>
              <a:buChar char="•"/>
            </a:pPr>
            <a:r>
              <a:rPr lang="en-US">
                <a:solidFill>
                  <a:schemeClr val="tx1"/>
                </a:solidFill>
                <a:latin typeface="Roboto"/>
                <a:ea typeface="Roboto"/>
                <a:cs typeface="Roboto"/>
              </a:rPr>
              <a:t>Weight patterns influenced more by lifestyle and metabolism than caffeine.</a:t>
            </a:r>
          </a:p>
          <a:p>
            <a:pPr marL="285750" indent="-285750">
              <a:lnSpc>
                <a:spcPct val="114999"/>
              </a:lnSpc>
              <a:buChar char="•"/>
            </a:pPr>
            <a:endParaRPr lang="en-US" sz="1200">
              <a:solidFill>
                <a:schemeClr val="tx1"/>
              </a:solidFill>
              <a:latin typeface="Roboto"/>
              <a:ea typeface="Roboto"/>
              <a:cs typeface="Roboto"/>
            </a:endParaRPr>
          </a:p>
          <a:p>
            <a:pPr marL="285750" indent="-285750">
              <a:lnSpc>
                <a:spcPct val="114999"/>
              </a:lnSpc>
              <a:buChar char="•"/>
            </a:pPr>
            <a:endParaRPr lang="en-US" sz="1200">
              <a:solidFill>
                <a:srgbClr val="00B050"/>
              </a:solidFill>
              <a:latin typeface="Roboto"/>
              <a:ea typeface="Roboto"/>
              <a:cs typeface="Roboto"/>
            </a:endParaRPr>
          </a:p>
          <a:p>
            <a:pPr>
              <a:lnSpc>
                <a:spcPct val="114999"/>
              </a:lnSpc>
            </a:pPr>
            <a:endParaRPr lang="en-US" sz="1100">
              <a:latin typeface="Roboto"/>
              <a:ea typeface="Roboto"/>
              <a:cs typeface="Roboto"/>
            </a:endParaRPr>
          </a:p>
        </p:txBody>
      </p:sp>
      <p:pic>
        <p:nvPicPr>
          <p:cNvPr id="19" name="Picture 18" descr="Sleep Better, Feel Better - Caroline Fleck">
            <a:extLst>
              <a:ext uri="{FF2B5EF4-FFF2-40B4-BE49-F238E27FC236}">
                <a16:creationId xmlns:a16="http://schemas.microsoft.com/office/drawing/2014/main" id="{AE925FF6-DE8B-D40C-E0A2-108BFEF9DB66}"/>
              </a:ext>
            </a:extLst>
          </p:cNvPr>
          <p:cNvPicPr>
            <a:picLocks noChangeAspect="1"/>
          </p:cNvPicPr>
          <p:nvPr/>
        </p:nvPicPr>
        <p:blipFill>
          <a:blip r:embed="rId5"/>
          <a:stretch>
            <a:fillRect/>
          </a:stretch>
        </p:blipFill>
        <p:spPr>
          <a:xfrm>
            <a:off x="4750322" y="546075"/>
            <a:ext cx="1666032" cy="941712"/>
          </a:xfrm>
          <a:prstGeom prst="ellipse">
            <a:avLst/>
          </a:prstGeom>
          <a:ln>
            <a:noFill/>
          </a:ln>
          <a:effectLst>
            <a:softEdge rad="112500"/>
          </a:effectLst>
        </p:spPr>
      </p:pic>
      <p:sp>
        <p:nvSpPr>
          <p:cNvPr id="21" name="TextBox 20">
            <a:extLst>
              <a:ext uri="{FF2B5EF4-FFF2-40B4-BE49-F238E27FC236}">
                <a16:creationId xmlns:a16="http://schemas.microsoft.com/office/drawing/2014/main" id="{63154E42-B337-25BA-FE48-4F311413A7D8}"/>
              </a:ext>
            </a:extLst>
          </p:cNvPr>
          <p:cNvSpPr txBox="1"/>
          <p:nvPr/>
        </p:nvSpPr>
        <p:spPr>
          <a:xfrm>
            <a:off x="4756639" y="1873207"/>
            <a:ext cx="1776491" cy="31970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14999"/>
              </a:lnSpc>
            </a:pPr>
            <a:r>
              <a:rPr lang="en-US" b="1">
                <a:solidFill>
                  <a:schemeClr val="tx1"/>
                </a:solidFill>
                <a:latin typeface="Roboto"/>
                <a:ea typeface="Roboto"/>
                <a:cs typeface="Roboto"/>
              </a:rPr>
              <a:t>SLEEP QUALITY</a:t>
            </a:r>
            <a:endParaRPr lang="en-US">
              <a:solidFill>
                <a:schemeClr val="tx1"/>
              </a:solidFill>
            </a:endParaRPr>
          </a:p>
          <a:p>
            <a:pPr algn="ctr">
              <a:lnSpc>
                <a:spcPct val="114999"/>
              </a:lnSpc>
            </a:pPr>
            <a:endParaRPr lang="en-US"/>
          </a:p>
          <a:p>
            <a:pPr algn="ctr">
              <a:lnSpc>
                <a:spcPct val="114999"/>
              </a:lnSpc>
            </a:pPr>
            <a:endParaRPr lang="en-US" sz="1100" b="1">
              <a:solidFill>
                <a:schemeClr val="tx1"/>
              </a:solidFill>
              <a:latin typeface="Roboto"/>
              <a:ea typeface="Roboto"/>
              <a:cs typeface="Roboto"/>
            </a:endParaRPr>
          </a:p>
          <a:p>
            <a:pPr marL="285750" indent="-285750">
              <a:lnSpc>
                <a:spcPct val="114999"/>
              </a:lnSpc>
              <a:buFont typeface="Arial,Sans-Serif"/>
              <a:buChar char="•"/>
            </a:pPr>
            <a:r>
              <a:rPr lang="en-US">
                <a:solidFill>
                  <a:schemeClr val="tx1"/>
                </a:solidFill>
                <a:latin typeface="Roboto"/>
                <a:ea typeface="Roboto"/>
                <a:cs typeface="Roboto"/>
              </a:rPr>
              <a:t>Clear negative trend: more caffeine → poorer sleep.</a:t>
            </a:r>
          </a:p>
          <a:p>
            <a:pPr>
              <a:lnSpc>
                <a:spcPct val="114999"/>
              </a:lnSpc>
            </a:pPr>
            <a:endParaRPr lang="en-US">
              <a:solidFill>
                <a:schemeClr val="tx1"/>
              </a:solidFill>
              <a:latin typeface="Roboto"/>
              <a:ea typeface="Roboto"/>
              <a:cs typeface="Roboto"/>
            </a:endParaRPr>
          </a:p>
          <a:p>
            <a:pPr marL="285750" indent="-285750">
              <a:lnSpc>
                <a:spcPct val="114999"/>
              </a:lnSpc>
              <a:buFont typeface="Arial,Sans-Serif"/>
              <a:buChar char="•"/>
            </a:pPr>
            <a:r>
              <a:rPr lang="en-US">
                <a:solidFill>
                  <a:schemeClr val="tx1"/>
                </a:solidFill>
                <a:latin typeface="Roboto"/>
                <a:ea typeface="Roboto"/>
                <a:cs typeface="Roboto"/>
              </a:rPr>
              <a:t>Strongest association in the dataset.</a:t>
            </a:r>
          </a:p>
          <a:p>
            <a:pPr marL="285750" indent="-285750">
              <a:lnSpc>
                <a:spcPct val="114999"/>
              </a:lnSpc>
              <a:buChar char="•"/>
            </a:pPr>
            <a:endParaRPr lang="en-US">
              <a:solidFill>
                <a:schemeClr val="tx1"/>
              </a:solidFill>
              <a:latin typeface="Roboto"/>
              <a:ea typeface="Roboto"/>
              <a:cs typeface="Roboto"/>
            </a:endParaRPr>
          </a:p>
          <a:p>
            <a:pPr algn="l"/>
            <a:endParaRPr lang="en-US" sz="1200"/>
          </a:p>
        </p:txBody>
      </p:sp>
      <p:sp>
        <p:nvSpPr>
          <p:cNvPr id="3" name="Rectangle: Rounded Corners 2">
            <a:extLst>
              <a:ext uri="{FF2B5EF4-FFF2-40B4-BE49-F238E27FC236}">
                <a16:creationId xmlns:a16="http://schemas.microsoft.com/office/drawing/2014/main" id="{D158683B-0E1F-333E-01AD-CE944B5A875A}"/>
              </a:ext>
            </a:extLst>
          </p:cNvPr>
          <p:cNvSpPr/>
          <p:nvPr/>
        </p:nvSpPr>
        <p:spPr>
          <a:xfrm>
            <a:off x="6585489" y="410276"/>
            <a:ext cx="1992784" cy="4607560"/>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b="1">
              <a:solidFill>
                <a:schemeClr val="tx1"/>
              </a:solidFill>
              <a:latin typeface="Roboto"/>
              <a:cs typeface="Arial"/>
            </a:endParaRPr>
          </a:p>
          <a:p>
            <a:pPr algn="ctr"/>
            <a:endParaRPr lang="en-US" b="1">
              <a:solidFill>
                <a:schemeClr val="tx1"/>
              </a:solidFill>
              <a:latin typeface="Roboto"/>
              <a:cs typeface="Arial"/>
            </a:endParaRPr>
          </a:p>
          <a:p>
            <a:pPr algn="ctr"/>
            <a:endParaRPr lang="en-US" b="1">
              <a:solidFill>
                <a:schemeClr val="tx1"/>
              </a:solidFill>
              <a:latin typeface="Roboto"/>
              <a:cs typeface="Arial"/>
            </a:endParaRPr>
          </a:p>
          <a:p>
            <a:pPr algn="ctr"/>
            <a:endParaRPr lang="en-US" b="1">
              <a:solidFill>
                <a:schemeClr val="tx1"/>
              </a:solidFill>
              <a:latin typeface="Roboto"/>
              <a:cs typeface="Arial"/>
            </a:endParaRPr>
          </a:p>
          <a:p>
            <a:pPr lvl="0" algn="ctr"/>
            <a:r>
              <a:rPr lang="en-US" b="1">
                <a:solidFill>
                  <a:schemeClr val="tx1"/>
                </a:solidFill>
                <a:latin typeface="Roboto"/>
                <a:cs typeface="Arial"/>
              </a:rPr>
              <a:t>STRESS</a:t>
            </a:r>
            <a:endParaRPr lang="en-US" b="1">
              <a:solidFill>
                <a:schemeClr val="tx1"/>
              </a:solidFill>
              <a:cs typeface="Arial"/>
            </a:endParaRPr>
          </a:p>
          <a:p>
            <a:pPr algn="ctr"/>
            <a:endParaRPr lang="en-US" sz="1600" b="1">
              <a:solidFill>
                <a:schemeClr val="tx1"/>
              </a:solidFill>
              <a:latin typeface="Roboto"/>
              <a:ea typeface="Arial"/>
              <a:cs typeface="Arial"/>
            </a:endParaRPr>
          </a:p>
          <a:p>
            <a:pPr marL="285750" lvl="0" indent="-285750" rtl="0">
              <a:buFont typeface="Arial,Sans-Serif"/>
              <a:buChar char="•"/>
            </a:pPr>
            <a:r>
              <a:rPr lang="en-US" sz="1400" baseline="0">
                <a:solidFill>
                  <a:schemeClr val="tx1"/>
                </a:solidFill>
                <a:latin typeface="Roboto"/>
                <a:ea typeface="Arial"/>
                <a:cs typeface="Arial"/>
              </a:rPr>
              <a:t>High-stress individuals tend to consume more caffeine.</a:t>
            </a:r>
            <a:r>
              <a:rPr lang="en-US" sz="1400">
                <a:solidFill>
                  <a:schemeClr val="tx1"/>
                </a:solidFill>
                <a:latin typeface="Roboto"/>
                <a:ea typeface="Arial"/>
                <a:cs typeface="Arial"/>
              </a:rPr>
              <a:t>​</a:t>
            </a:r>
          </a:p>
          <a:p>
            <a:endParaRPr lang="en-US">
              <a:solidFill>
                <a:schemeClr val="tx1"/>
              </a:solidFill>
              <a:latin typeface="Roboto"/>
              <a:ea typeface="Arial"/>
              <a:cs typeface="Arial"/>
            </a:endParaRPr>
          </a:p>
          <a:p>
            <a:pPr marL="285750" indent="-285750">
              <a:buFont typeface="Arial,Sans-Serif"/>
              <a:buChar char="•"/>
            </a:pPr>
            <a:r>
              <a:rPr lang="en-US" sz="1400" baseline="0">
                <a:solidFill>
                  <a:schemeClr val="tx1"/>
                </a:solidFill>
                <a:latin typeface="Roboto"/>
                <a:ea typeface="Arial"/>
                <a:cs typeface="Arial"/>
              </a:rPr>
              <a:t>Possible cycle: </a:t>
            </a:r>
            <a:r>
              <a:rPr lang="en-US">
                <a:solidFill>
                  <a:schemeClr val="tx1"/>
                </a:solidFill>
                <a:latin typeface="Roboto"/>
                <a:ea typeface="Arial"/>
                <a:cs typeface="Arial"/>
              </a:rPr>
              <a:t> </a:t>
            </a:r>
            <a:endParaRPr lang="en-US">
              <a:solidFill>
                <a:schemeClr val="tx1"/>
              </a:solidFill>
              <a:latin typeface="Roboto"/>
              <a:ea typeface="Roboto"/>
              <a:cs typeface="Roboto"/>
            </a:endParaRPr>
          </a:p>
          <a:p>
            <a:r>
              <a:rPr lang="en-US" sz="1400" baseline="0">
                <a:solidFill>
                  <a:schemeClr val="tx1"/>
                </a:solidFill>
                <a:latin typeface="Roboto"/>
                <a:ea typeface="Arial"/>
                <a:cs typeface="Arial"/>
              </a:rPr>
              <a:t>stress ↑</a:t>
            </a:r>
            <a:r>
              <a:rPr lang="en-US">
                <a:solidFill>
                  <a:schemeClr val="tx1"/>
                </a:solidFill>
                <a:latin typeface="Roboto"/>
                <a:ea typeface="Arial"/>
                <a:cs typeface="Arial"/>
              </a:rPr>
              <a:t> </a:t>
            </a:r>
            <a:r>
              <a:rPr lang="en-US" sz="1400" baseline="0">
                <a:solidFill>
                  <a:schemeClr val="tx1"/>
                </a:solidFill>
                <a:latin typeface="Roboto"/>
                <a:ea typeface="Arial"/>
                <a:cs typeface="Arial"/>
              </a:rPr>
              <a:t> </a:t>
            </a:r>
            <a:endParaRPr lang="en-US">
              <a:solidFill>
                <a:schemeClr val="tx1"/>
              </a:solidFill>
              <a:latin typeface="Roboto"/>
              <a:ea typeface="Roboto"/>
              <a:cs typeface="Roboto"/>
            </a:endParaRPr>
          </a:p>
          <a:p>
            <a:r>
              <a:rPr lang="en-US" sz="1400" baseline="0">
                <a:solidFill>
                  <a:schemeClr val="tx1"/>
                </a:solidFill>
                <a:latin typeface="Roboto"/>
                <a:ea typeface="Arial"/>
                <a:cs typeface="Arial"/>
              </a:rPr>
              <a:t>caffeine ↑</a:t>
            </a:r>
            <a:r>
              <a:rPr lang="en-US">
                <a:solidFill>
                  <a:schemeClr val="tx1"/>
                </a:solidFill>
                <a:latin typeface="Roboto"/>
                <a:ea typeface="Arial"/>
                <a:cs typeface="Arial"/>
              </a:rPr>
              <a:t> </a:t>
            </a:r>
            <a:r>
              <a:rPr lang="en-US" sz="1400" baseline="0">
                <a:solidFill>
                  <a:schemeClr val="tx1"/>
                </a:solidFill>
                <a:latin typeface="Roboto"/>
                <a:ea typeface="Arial"/>
                <a:cs typeface="Arial"/>
              </a:rPr>
              <a:t> </a:t>
            </a:r>
            <a:endParaRPr lang="en-US">
              <a:solidFill>
                <a:schemeClr val="tx1"/>
              </a:solidFill>
              <a:latin typeface="Roboto"/>
              <a:ea typeface="Roboto"/>
              <a:cs typeface="Roboto"/>
            </a:endParaRPr>
          </a:p>
          <a:p>
            <a:r>
              <a:rPr lang="en-US">
                <a:solidFill>
                  <a:schemeClr val="tx1"/>
                </a:solidFill>
                <a:latin typeface="Roboto"/>
                <a:ea typeface="Arial"/>
                <a:cs typeface="Arial"/>
              </a:rPr>
              <a:t>sleep</a:t>
            </a:r>
            <a:r>
              <a:rPr lang="en-US" sz="1400" baseline="0">
                <a:solidFill>
                  <a:schemeClr val="tx1"/>
                </a:solidFill>
                <a:latin typeface="Roboto"/>
                <a:ea typeface="Arial"/>
                <a:cs typeface="Arial"/>
              </a:rPr>
              <a:t> ↓</a:t>
            </a:r>
            <a:endParaRPr lang="en-US">
              <a:solidFill>
                <a:schemeClr val="tx1"/>
              </a:solidFill>
              <a:latin typeface="Roboto"/>
              <a:ea typeface="Roboto"/>
              <a:cs typeface="Roboto"/>
            </a:endParaRPr>
          </a:p>
        </p:txBody>
      </p:sp>
      <p:pic>
        <p:nvPicPr>
          <p:cNvPr id="4" name="Picture 3" descr="Stress - Causes, Signs, Symptoms &amp; How To Manage &amp; Deal with Stress">
            <a:extLst>
              <a:ext uri="{FF2B5EF4-FFF2-40B4-BE49-F238E27FC236}">
                <a16:creationId xmlns:a16="http://schemas.microsoft.com/office/drawing/2014/main" id="{393E6826-87C8-C6CD-9ACF-2938F1BAEE24}"/>
              </a:ext>
            </a:extLst>
          </p:cNvPr>
          <p:cNvPicPr>
            <a:picLocks noChangeAspect="1"/>
          </p:cNvPicPr>
          <p:nvPr/>
        </p:nvPicPr>
        <p:blipFill>
          <a:blip r:embed="rId6"/>
          <a:stretch>
            <a:fillRect/>
          </a:stretch>
        </p:blipFill>
        <p:spPr>
          <a:xfrm>
            <a:off x="6796088" y="533400"/>
            <a:ext cx="1571625" cy="1042988"/>
          </a:xfrm>
          <a:prstGeom prst="ellipse">
            <a:avLst/>
          </a:prstGeom>
          <a:ln>
            <a:noFill/>
          </a:ln>
          <a:effectLst>
            <a:softEdge rad="112500"/>
          </a:effectLst>
        </p:spPr>
      </p:pic>
    </p:spTree>
    <p:extLst>
      <p:ext uri="{BB962C8B-B14F-4D97-AF65-F5344CB8AC3E}">
        <p14:creationId xmlns:p14="http://schemas.microsoft.com/office/powerpoint/2010/main" val="33703350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7D08AB-B37D-0423-AAD9-74244B5819A4}"/>
            </a:ext>
          </a:extLst>
        </p:cNvPr>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90F0CDE2-5A8D-C40A-B835-3412D39A5012}"/>
              </a:ext>
            </a:extLst>
          </p:cNvPr>
          <p:cNvSpPr/>
          <p:nvPr/>
        </p:nvSpPr>
        <p:spPr>
          <a:xfrm>
            <a:off x="181775" y="436655"/>
            <a:ext cx="3003186" cy="4589976"/>
          </a:xfrm>
          <a:prstGeom prst="round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lvl="0" algn="ctr" rtl="0">
              <a:lnSpc>
                <a:spcPts val="1125"/>
              </a:lnSpc>
            </a:pPr>
            <a:endParaRPr lang="en-US" sz="1600" b="1">
              <a:solidFill>
                <a:schemeClr val="tx1"/>
              </a:solidFill>
              <a:latin typeface="Roboto"/>
              <a:cs typeface="Arial"/>
            </a:endParaRPr>
          </a:p>
        </p:txBody>
      </p:sp>
      <p:sp>
        <p:nvSpPr>
          <p:cNvPr id="5" name="TextBox 4">
            <a:extLst>
              <a:ext uri="{FF2B5EF4-FFF2-40B4-BE49-F238E27FC236}">
                <a16:creationId xmlns:a16="http://schemas.microsoft.com/office/drawing/2014/main" id="{5CAF8DF3-B6BC-B05C-1B25-172A1A0B0BED}"/>
              </a:ext>
            </a:extLst>
          </p:cNvPr>
          <p:cNvSpPr txBox="1"/>
          <p:nvPr/>
        </p:nvSpPr>
        <p:spPr>
          <a:xfrm>
            <a:off x="1373908" y="-53861"/>
            <a:ext cx="6650181" cy="66172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lnSpc>
                <a:spcPct val="114999"/>
              </a:lnSpc>
            </a:pPr>
            <a:r>
              <a:rPr lang="en-US" sz="2000" b="1">
                <a:solidFill>
                  <a:schemeClr val="tx1"/>
                </a:solidFill>
                <a:latin typeface="Fira Sans"/>
                <a:ea typeface="Roboto"/>
                <a:cs typeface="Roboto"/>
              </a:rPr>
              <a:t>What this means for patient care</a:t>
            </a:r>
          </a:p>
          <a:p>
            <a:pPr algn="ctr"/>
            <a:endParaRPr lang="en-US">
              <a:latin typeface="Fira Sans"/>
            </a:endParaRPr>
          </a:p>
        </p:txBody>
      </p:sp>
      <p:sp>
        <p:nvSpPr>
          <p:cNvPr id="16" name="Rectangle: Rounded Corners 15">
            <a:extLst>
              <a:ext uri="{FF2B5EF4-FFF2-40B4-BE49-F238E27FC236}">
                <a16:creationId xmlns:a16="http://schemas.microsoft.com/office/drawing/2014/main" id="{2F9C4156-E3E5-F520-9B4C-D8A3D27BA7D3}"/>
              </a:ext>
            </a:extLst>
          </p:cNvPr>
          <p:cNvSpPr/>
          <p:nvPr/>
        </p:nvSpPr>
        <p:spPr>
          <a:xfrm>
            <a:off x="3260579" y="436655"/>
            <a:ext cx="2881959" cy="4589976"/>
          </a:xfrm>
          <a:prstGeom prst="round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0FE9F5EE-9776-76BB-8A4B-EFCD6FF66B38}"/>
              </a:ext>
            </a:extLst>
          </p:cNvPr>
          <p:cNvSpPr/>
          <p:nvPr/>
        </p:nvSpPr>
        <p:spPr>
          <a:xfrm>
            <a:off x="6220977" y="436655"/>
            <a:ext cx="2766505" cy="4589976"/>
          </a:xfrm>
          <a:prstGeom prst="round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CFF03B4-48EF-C09C-957E-90F86C547EB1}"/>
              </a:ext>
            </a:extLst>
          </p:cNvPr>
          <p:cNvSpPr txBox="1"/>
          <p:nvPr/>
        </p:nvSpPr>
        <p:spPr>
          <a:xfrm>
            <a:off x="261456" y="1887391"/>
            <a:ext cx="2925535" cy="27730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gn="ctr">
              <a:lnSpc>
                <a:spcPct val="114999"/>
              </a:lnSpc>
              <a:buAutoNum type="arabicPeriod"/>
            </a:pPr>
            <a:r>
              <a:rPr lang="en-US" sz="1600" b="1">
                <a:solidFill>
                  <a:schemeClr val="tx1"/>
                </a:solidFill>
                <a:latin typeface="Roboto"/>
                <a:ea typeface="Roboto"/>
                <a:cs typeface="Roboto"/>
              </a:rPr>
              <a:t>Reassurance for patients </a:t>
            </a:r>
          </a:p>
          <a:p>
            <a:pPr algn="ctr">
              <a:lnSpc>
                <a:spcPct val="114999"/>
              </a:lnSpc>
            </a:pPr>
            <a:endParaRPr lang="en-US" sz="1200" b="1">
              <a:solidFill>
                <a:schemeClr val="tx1"/>
              </a:solidFill>
              <a:latin typeface="Roboto"/>
              <a:ea typeface="Roboto"/>
              <a:cs typeface="Roboto"/>
            </a:endParaRPr>
          </a:p>
          <a:p>
            <a:pPr marL="285750" indent="-285750">
              <a:buFont typeface="Arial,Sans-Serif"/>
              <a:buChar char="•"/>
            </a:pPr>
            <a:r>
              <a:rPr lang="en-US" sz="1600">
                <a:solidFill>
                  <a:schemeClr val="tx1"/>
                </a:solidFill>
                <a:latin typeface="Roboto"/>
              </a:rPr>
              <a:t>Moderate coffee intake does </a:t>
            </a:r>
            <a:r>
              <a:rPr lang="en-US" sz="1600" i="1">
                <a:solidFill>
                  <a:schemeClr val="tx1"/>
                </a:solidFill>
                <a:latin typeface="Roboto"/>
              </a:rPr>
              <a:t>not</a:t>
            </a:r>
            <a:r>
              <a:rPr lang="en-US" sz="1600">
                <a:solidFill>
                  <a:schemeClr val="tx1"/>
                </a:solidFill>
                <a:latin typeface="Roboto"/>
              </a:rPr>
              <a:t> significantly affect heart rate or BMI.</a:t>
            </a:r>
          </a:p>
          <a:p>
            <a:endParaRPr lang="en-US" sz="1600">
              <a:solidFill>
                <a:schemeClr val="tx1"/>
              </a:solidFill>
              <a:latin typeface="Roboto"/>
            </a:endParaRPr>
          </a:p>
          <a:p>
            <a:pPr marL="285750" indent="-285750">
              <a:buFont typeface="Arial,Sans-Serif"/>
              <a:buChar char="•"/>
            </a:pPr>
            <a:r>
              <a:rPr lang="en-US" sz="1600">
                <a:solidFill>
                  <a:schemeClr val="tx1"/>
                </a:solidFill>
                <a:latin typeface="Roboto"/>
              </a:rPr>
              <a:t>Good for reducing unnecessary patient anxiety around coffee habits.</a:t>
            </a:r>
          </a:p>
          <a:p>
            <a:endParaRPr lang="en-US"/>
          </a:p>
        </p:txBody>
      </p:sp>
      <p:sp>
        <p:nvSpPr>
          <p:cNvPr id="8" name="TextBox 7">
            <a:extLst>
              <a:ext uri="{FF2B5EF4-FFF2-40B4-BE49-F238E27FC236}">
                <a16:creationId xmlns:a16="http://schemas.microsoft.com/office/drawing/2014/main" id="{FF1C31B3-2C1B-6D14-4395-2F8100ABF84D}"/>
              </a:ext>
            </a:extLst>
          </p:cNvPr>
          <p:cNvSpPr txBox="1"/>
          <p:nvPr/>
        </p:nvSpPr>
        <p:spPr>
          <a:xfrm>
            <a:off x="3367286" y="1885630"/>
            <a:ext cx="2773454" cy="30327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14999"/>
              </a:lnSpc>
            </a:pPr>
            <a:r>
              <a:rPr lang="en-US" sz="1600" b="1">
                <a:solidFill>
                  <a:schemeClr val="tx1"/>
                </a:solidFill>
                <a:latin typeface="Roboto"/>
                <a:ea typeface="Roboto"/>
                <a:cs typeface="Roboto"/>
              </a:rPr>
              <a:t>2. Identify At-Risk Groups</a:t>
            </a:r>
          </a:p>
          <a:p>
            <a:pPr>
              <a:lnSpc>
                <a:spcPct val="114999"/>
              </a:lnSpc>
            </a:pPr>
            <a:endParaRPr lang="en-US" sz="1800">
              <a:latin typeface="Roboto"/>
              <a:ea typeface="Roboto"/>
              <a:cs typeface="Roboto"/>
            </a:endParaRPr>
          </a:p>
          <a:p>
            <a:pPr marL="285750" indent="-285750">
              <a:buFont typeface="Arial,Sans-Serif"/>
              <a:buChar char="•"/>
            </a:pPr>
            <a:r>
              <a:rPr lang="en-US" sz="1600">
                <a:solidFill>
                  <a:schemeClr val="tx1"/>
                </a:solidFill>
                <a:latin typeface="Roboto"/>
                <a:ea typeface="Roboto"/>
              </a:rPr>
              <a:t>Poor sleepers / insomnia cases</a:t>
            </a:r>
          </a:p>
          <a:p>
            <a:endParaRPr lang="en-US" sz="1600">
              <a:solidFill>
                <a:schemeClr val="tx1"/>
              </a:solidFill>
              <a:latin typeface="Roboto"/>
              <a:ea typeface="Roboto"/>
            </a:endParaRPr>
          </a:p>
          <a:p>
            <a:pPr marL="285750" indent="-285750">
              <a:buFont typeface="Arial,Sans-Serif"/>
              <a:buChar char="•"/>
            </a:pPr>
            <a:r>
              <a:rPr lang="en-US" sz="1600">
                <a:solidFill>
                  <a:schemeClr val="tx1"/>
                </a:solidFill>
                <a:latin typeface="Roboto"/>
                <a:ea typeface="Roboto"/>
              </a:rPr>
              <a:t>High stress or anxiety</a:t>
            </a:r>
          </a:p>
          <a:p>
            <a:endParaRPr lang="en-US" sz="1600">
              <a:solidFill>
                <a:schemeClr val="tx1"/>
              </a:solidFill>
              <a:latin typeface="Roboto"/>
              <a:ea typeface="Roboto"/>
            </a:endParaRPr>
          </a:p>
          <a:p>
            <a:pPr marL="285750" indent="-285750">
              <a:buFont typeface="Arial,Sans-Serif"/>
              <a:buChar char="•"/>
            </a:pPr>
            <a:r>
              <a:rPr lang="en-US" sz="1600">
                <a:solidFill>
                  <a:schemeClr val="tx1"/>
                </a:solidFill>
                <a:latin typeface="Roboto"/>
                <a:ea typeface="Roboto"/>
              </a:rPr>
              <a:t>Those drinking </a:t>
            </a:r>
            <a:r>
              <a:rPr lang="en-US" sz="1600" b="1">
                <a:solidFill>
                  <a:schemeClr val="tx1"/>
                </a:solidFill>
                <a:latin typeface="Roboto"/>
                <a:ea typeface="Roboto"/>
              </a:rPr>
              <a:t>3+ cups/day</a:t>
            </a:r>
            <a:endParaRPr lang="en-US" sz="1600">
              <a:solidFill>
                <a:schemeClr val="tx1"/>
              </a:solidFill>
              <a:latin typeface="Roboto"/>
              <a:ea typeface="Roboto"/>
            </a:endParaRPr>
          </a:p>
          <a:p>
            <a:pPr>
              <a:lnSpc>
                <a:spcPct val="114999"/>
              </a:lnSpc>
            </a:pPr>
            <a:br>
              <a:rPr lang="en-US" sz="1800">
                <a:latin typeface="Roboto"/>
                <a:ea typeface="Roboto"/>
                <a:cs typeface="Roboto"/>
              </a:rPr>
            </a:br>
            <a:endParaRPr lang="en-US" sz="1800">
              <a:latin typeface="Roboto"/>
              <a:ea typeface="Roboto"/>
              <a:cs typeface="Roboto"/>
            </a:endParaRPr>
          </a:p>
        </p:txBody>
      </p:sp>
      <p:sp>
        <p:nvSpPr>
          <p:cNvPr id="9" name="TextBox 8">
            <a:extLst>
              <a:ext uri="{FF2B5EF4-FFF2-40B4-BE49-F238E27FC236}">
                <a16:creationId xmlns:a16="http://schemas.microsoft.com/office/drawing/2014/main" id="{DC0CAF99-32CB-0E8E-4115-ABB0005F8569}"/>
              </a:ext>
            </a:extLst>
          </p:cNvPr>
          <p:cNvSpPr txBox="1"/>
          <p:nvPr/>
        </p:nvSpPr>
        <p:spPr>
          <a:xfrm>
            <a:off x="6338454" y="1731818"/>
            <a:ext cx="2649681" cy="30861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b="1">
                <a:solidFill>
                  <a:schemeClr val="tx1"/>
                </a:solidFill>
                <a:latin typeface="Roboto"/>
                <a:ea typeface="Roboto"/>
                <a:cs typeface="Roboto"/>
              </a:rPr>
              <a:t>3. Support Lifestyle Conversations</a:t>
            </a:r>
          </a:p>
          <a:p>
            <a:pPr algn="ctr"/>
            <a:endParaRPr lang="en-US" sz="1600" b="1">
              <a:solidFill>
                <a:schemeClr val="tx1"/>
              </a:solidFill>
              <a:latin typeface="Roboto"/>
              <a:ea typeface="Roboto"/>
              <a:cs typeface="Roboto"/>
            </a:endParaRPr>
          </a:p>
          <a:p>
            <a:pPr marL="285750" indent="-285750">
              <a:buFont typeface="Arial,Sans-Serif"/>
              <a:buChar char="•"/>
            </a:pPr>
            <a:r>
              <a:rPr lang="en-US" sz="1600">
                <a:solidFill>
                  <a:schemeClr val="tx1"/>
                </a:solidFill>
                <a:latin typeface="Roboto"/>
              </a:rPr>
              <a:t>Use charts to guide discussions on sleep hygiene.</a:t>
            </a:r>
          </a:p>
          <a:p>
            <a:endParaRPr lang="en-US" sz="1600">
              <a:solidFill>
                <a:schemeClr val="tx1"/>
              </a:solidFill>
              <a:latin typeface="Roboto"/>
            </a:endParaRPr>
          </a:p>
          <a:p>
            <a:pPr marL="285750" indent="-285750">
              <a:buFont typeface="Arial,Sans-Serif"/>
              <a:buChar char="•"/>
            </a:pPr>
            <a:r>
              <a:rPr lang="en-US" sz="1600">
                <a:solidFill>
                  <a:schemeClr val="tx1"/>
                </a:solidFill>
                <a:latin typeface="Roboto"/>
              </a:rPr>
              <a:t>Recommend timing caffeine earlier in the day for sensitive patients.</a:t>
            </a:r>
          </a:p>
          <a:p>
            <a:pPr marL="285750" indent="-285750">
              <a:lnSpc>
                <a:spcPts val="1125"/>
              </a:lnSpc>
              <a:buFont typeface="Arial"/>
              <a:buChar char="•"/>
            </a:pPr>
            <a:endParaRPr lang="en-US" sz="1600">
              <a:solidFill>
                <a:schemeClr val="tx1"/>
              </a:solidFill>
              <a:latin typeface="Roboto"/>
              <a:ea typeface="Roboto"/>
              <a:cs typeface="Roboto"/>
            </a:endParaRPr>
          </a:p>
          <a:p>
            <a:pPr marL="228600" lvl="0" indent="-228600">
              <a:lnSpc>
                <a:spcPts val="1125"/>
              </a:lnSpc>
              <a:buFont typeface=""/>
              <a:buChar char="•"/>
            </a:pPr>
            <a:endParaRPr lang="en-US" sz="1200">
              <a:solidFill>
                <a:schemeClr val="tx1"/>
              </a:solidFill>
              <a:latin typeface="Roboto"/>
            </a:endParaRPr>
          </a:p>
        </p:txBody>
      </p:sp>
      <p:pic>
        <p:nvPicPr>
          <p:cNvPr id="10" name="Picture 9" descr="Patient Counseling - Ali Rukh">
            <a:extLst>
              <a:ext uri="{FF2B5EF4-FFF2-40B4-BE49-F238E27FC236}">
                <a16:creationId xmlns:a16="http://schemas.microsoft.com/office/drawing/2014/main" id="{3609B4F1-0FF9-F60B-592B-F6DB81E50042}"/>
              </a:ext>
            </a:extLst>
          </p:cNvPr>
          <p:cNvPicPr>
            <a:picLocks noChangeAspect="1"/>
          </p:cNvPicPr>
          <p:nvPr/>
        </p:nvPicPr>
        <p:blipFill>
          <a:blip r:embed="rId3"/>
          <a:stretch>
            <a:fillRect/>
          </a:stretch>
        </p:blipFill>
        <p:spPr>
          <a:xfrm>
            <a:off x="698500" y="565872"/>
            <a:ext cx="1974273" cy="1079212"/>
          </a:xfrm>
          <a:prstGeom prst="rect">
            <a:avLst/>
          </a:prstGeom>
        </p:spPr>
      </p:pic>
      <p:pic>
        <p:nvPicPr>
          <p:cNvPr id="11" name="Picture 10" descr="The 6 Rights of Medication Administration for Nurses">
            <a:extLst>
              <a:ext uri="{FF2B5EF4-FFF2-40B4-BE49-F238E27FC236}">
                <a16:creationId xmlns:a16="http://schemas.microsoft.com/office/drawing/2014/main" id="{17F9B3F0-85A9-1307-34D9-EF060419AFD9}"/>
              </a:ext>
            </a:extLst>
          </p:cNvPr>
          <p:cNvPicPr>
            <a:picLocks noChangeAspect="1"/>
          </p:cNvPicPr>
          <p:nvPr/>
        </p:nvPicPr>
        <p:blipFill>
          <a:blip r:embed="rId4"/>
          <a:stretch>
            <a:fillRect/>
          </a:stretch>
        </p:blipFill>
        <p:spPr>
          <a:xfrm>
            <a:off x="3945081" y="577850"/>
            <a:ext cx="1611746" cy="1049482"/>
          </a:xfrm>
          <a:prstGeom prst="rect">
            <a:avLst/>
          </a:prstGeom>
        </p:spPr>
      </p:pic>
      <p:pic>
        <p:nvPicPr>
          <p:cNvPr id="12" name="Picture 11" descr="Disease Research">
            <a:extLst>
              <a:ext uri="{FF2B5EF4-FFF2-40B4-BE49-F238E27FC236}">
                <a16:creationId xmlns:a16="http://schemas.microsoft.com/office/drawing/2014/main" id="{D6919718-02D8-87F6-E79C-04ACC2F374C5}"/>
              </a:ext>
            </a:extLst>
          </p:cNvPr>
          <p:cNvPicPr>
            <a:picLocks noChangeAspect="1"/>
          </p:cNvPicPr>
          <p:nvPr/>
        </p:nvPicPr>
        <p:blipFill>
          <a:blip r:embed="rId5"/>
          <a:stretch>
            <a:fillRect/>
          </a:stretch>
        </p:blipFill>
        <p:spPr>
          <a:xfrm>
            <a:off x="6820910" y="539029"/>
            <a:ext cx="1690544" cy="1132898"/>
          </a:xfrm>
          <a:prstGeom prst="rect">
            <a:avLst/>
          </a:prstGeom>
        </p:spPr>
      </p:pic>
    </p:spTree>
    <p:extLst>
      <p:ext uri="{BB962C8B-B14F-4D97-AF65-F5344CB8AC3E}">
        <p14:creationId xmlns:p14="http://schemas.microsoft.com/office/powerpoint/2010/main" val="3528334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6">
          <a:extLst>
            <a:ext uri="{FF2B5EF4-FFF2-40B4-BE49-F238E27FC236}">
              <a16:creationId xmlns:a16="http://schemas.microsoft.com/office/drawing/2014/main" id="{D89ED165-62F9-B460-0CA2-026944ADA383}"/>
            </a:ext>
          </a:extLst>
        </p:cNvPr>
        <p:cNvGrpSpPr/>
        <p:nvPr/>
      </p:nvGrpSpPr>
      <p:grpSpPr>
        <a:xfrm>
          <a:off x="0" y="0"/>
          <a:ext cx="0" cy="0"/>
          <a:chOff x="0" y="0"/>
          <a:chExt cx="0" cy="0"/>
        </a:xfrm>
      </p:grpSpPr>
      <p:sp>
        <p:nvSpPr>
          <p:cNvPr id="357" name="Google Shape;357;p31">
            <a:extLst>
              <a:ext uri="{FF2B5EF4-FFF2-40B4-BE49-F238E27FC236}">
                <a16:creationId xmlns:a16="http://schemas.microsoft.com/office/drawing/2014/main" id="{0765FCC1-BD56-E467-B045-45462B5F4BA1}"/>
              </a:ext>
            </a:extLst>
          </p:cNvPr>
          <p:cNvSpPr txBox="1"/>
          <p:nvPr/>
        </p:nvSpPr>
        <p:spPr>
          <a:xfrm>
            <a:off x="321305" y="-329"/>
            <a:ext cx="8520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800" b="1">
                <a:solidFill>
                  <a:schemeClr val="dk1"/>
                </a:solidFill>
                <a:latin typeface="Fira Sans Extra Condensed"/>
                <a:ea typeface="Fira Sans Extra Condensed"/>
                <a:cs typeface="Fira Sans Extra Condensed"/>
              </a:rPr>
              <a:t>Insights</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pic>
        <p:nvPicPr>
          <p:cNvPr id="3" name="Picture 2" descr="Doctor holding a heart in hand red heartbeat with life line cardiology  concept health protection symbol healthcare vector illustration flat  minimal design isolated on white background | Premium Vector">
            <a:extLst>
              <a:ext uri="{FF2B5EF4-FFF2-40B4-BE49-F238E27FC236}">
                <a16:creationId xmlns:a16="http://schemas.microsoft.com/office/drawing/2014/main" id="{8BE0AD53-92A9-A655-DF92-8E246688F1F6}"/>
              </a:ext>
            </a:extLst>
          </p:cNvPr>
          <p:cNvPicPr>
            <a:picLocks noChangeAspect="1"/>
          </p:cNvPicPr>
          <p:nvPr/>
        </p:nvPicPr>
        <p:blipFill>
          <a:blip r:embed="rId3"/>
          <a:srcRect l="14898" r="8800" b="266"/>
          <a:stretch>
            <a:fillRect/>
          </a:stretch>
        </p:blipFill>
        <p:spPr>
          <a:xfrm>
            <a:off x="-179127" y="824222"/>
            <a:ext cx="2982191" cy="4055648"/>
          </a:xfrm>
          <a:prstGeom prst="rect">
            <a:avLst/>
          </a:prstGeom>
        </p:spPr>
      </p:pic>
      <p:sp>
        <p:nvSpPr>
          <p:cNvPr id="5" name="Rectangle: Rounded Corners 4">
            <a:extLst>
              <a:ext uri="{FF2B5EF4-FFF2-40B4-BE49-F238E27FC236}">
                <a16:creationId xmlns:a16="http://schemas.microsoft.com/office/drawing/2014/main" id="{4EED1ED1-6044-8FD5-0E93-488A6F5B2467}"/>
              </a:ext>
            </a:extLst>
          </p:cNvPr>
          <p:cNvSpPr/>
          <p:nvPr/>
        </p:nvSpPr>
        <p:spPr>
          <a:xfrm>
            <a:off x="2928806" y="679294"/>
            <a:ext cx="5767693" cy="4352198"/>
          </a:xfrm>
          <a:prstGeom prst="roundRect">
            <a:avLst/>
          </a:prstGeom>
          <a:solidFill>
            <a:srgbClr val="F2E8DB">
              <a:alpha val="42000"/>
            </a:srgb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5E65C97-A17A-677A-4E80-5F4717B90C18}"/>
              </a:ext>
            </a:extLst>
          </p:cNvPr>
          <p:cNvSpPr txBox="1"/>
          <p:nvPr/>
        </p:nvSpPr>
        <p:spPr>
          <a:xfrm>
            <a:off x="3253943" y="916504"/>
            <a:ext cx="5123676" cy="51475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u="sng"/>
              <a:t>How This Supports Mayo Family Health Clinic:</a:t>
            </a:r>
            <a:r>
              <a:rPr lang="en-US" b="1" u="sng"/>
              <a:t> </a:t>
            </a:r>
          </a:p>
          <a:p>
            <a:endParaRPr lang="en-US" b="1"/>
          </a:p>
          <a:p>
            <a:r>
              <a:rPr lang="en-US" b="1">
                <a:latin typeface="Roboto"/>
              </a:rPr>
              <a:t>Clinical Value</a:t>
            </a:r>
            <a:endParaRPr lang="en-US">
              <a:latin typeface="Roboto"/>
            </a:endParaRPr>
          </a:p>
          <a:p>
            <a:pPr marL="285750" indent="-285750">
              <a:buFont typeface="Arial"/>
              <a:buChar char="•"/>
            </a:pPr>
            <a:r>
              <a:rPr lang="en-US">
                <a:latin typeface="Roboto"/>
                <a:ea typeface="Roboto"/>
              </a:rPr>
              <a:t>Enables evidence-based counseling.</a:t>
            </a:r>
            <a:endParaRPr lang="en-US">
              <a:latin typeface="Roboto"/>
            </a:endParaRPr>
          </a:p>
          <a:p>
            <a:pPr marL="285750" indent="-285750">
              <a:buFont typeface="Arial"/>
              <a:buChar char="•"/>
            </a:pPr>
            <a:r>
              <a:rPr lang="en-US">
                <a:latin typeface="Roboto"/>
                <a:ea typeface="Roboto"/>
              </a:rPr>
              <a:t>Helps clinicians target patients who would benefit most from caffeine reduction.</a:t>
            </a:r>
          </a:p>
          <a:p>
            <a:endParaRPr lang="en-US">
              <a:latin typeface="Roboto"/>
              <a:ea typeface="Roboto"/>
            </a:endParaRPr>
          </a:p>
          <a:p>
            <a:r>
              <a:rPr lang="en-US" b="1">
                <a:latin typeface="Roboto"/>
              </a:rPr>
              <a:t>Future Opportunities</a:t>
            </a:r>
            <a:endParaRPr lang="en-US">
              <a:latin typeface="Roboto"/>
            </a:endParaRPr>
          </a:p>
          <a:p>
            <a:pPr marL="285750" indent="-285750">
              <a:buChar char="•"/>
            </a:pPr>
            <a:r>
              <a:rPr lang="en-US">
                <a:latin typeface="Roboto"/>
              </a:rPr>
              <a:t>Explore caffeine’s effect on patients with diagnosed heart conditions.</a:t>
            </a:r>
          </a:p>
          <a:p>
            <a:pPr marL="285750" indent="-285750">
              <a:buFont typeface="Arial"/>
              <a:buChar char="•"/>
            </a:pPr>
            <a:r>
              <a:rPr lang="en-US">
                <a:latin typeface="Roboto"/>
              </a:rPr>
              <a:t>Assess whether improved sleep reduces cardiovascular complaints.</a:t>
            </a:r>
          </a:p>
          <a:p>
            <a:pPr marL="285750" indent="-285750">
              <a:buFont typeface="Arial"/>
              <a:buChar char="•"/>
            </a:pPr>
            <a:r>
              <a:rPr lang="en-US">
                <a:latin typeface="Roboto"/>
                <a:ea typeface="Roboto"/>
              </a:rPr>
              <a:t>Identify subgroups who are uniquely sensitive to caffeine.</a:t>
            </a:r>
          </a:p>
          <a:p>
            <a:pPr marL="285750" indent="-285750">
              <a:buChar char="•"/>
            </a:pPr>
            <a:endParaRPr lang="en-US">
              <a:latin typeface="Roboto"/>
              <a:ea typeface="Roboto"/>
            </a:endParaRPr>
          </a:p>
          <a:p>
            <a:pPr algn="ctr"/>
            <a:r>
              <a:rPr lang="en-US" i="1">
                <a:latin typeface="Roboto"/>
              </a:rPr>
              <a:t>Bottom Line</a:t>
            </a:r>
            <a:br>
              <a:rPr lang="en-US" b="1">
                <a:latin typeface="Roboto"/>
              </a:rPr>
            </a:br>
            <a:r>
              <a:rPr lang="en-US" b="1">
                <a:latin typeface="Roboto"/>
              </a:rPr>
              <a:t>Caffeine is not a universal problem — but for patients with sleep issues or </a:t>
            </a:r>
            <a:r>
              <a:rPr lang="en-US" b="1">
                <a:latin typeface="Roboto"/>
                <a:ea typeface="Roboto"/>
              </a:rPr>
              <a:t>high stress, reducing intake may improve wellbeing.</a:t>
            </a:r>
            <a:endParaRPr lang="en-US">
              <a:latin typeface="Roboto"/>
            </a:endParaRPr>
          </a:p>
          <a:p>
            <a:endParaRPr lang="en-US" b="1">
              <a:solidFill>
                <a:schemeClr val="tx1"/>
              </a:solidFill>
            </a:endParaRPr>
          </a:p>
          <a:p>
            <a:pPr marL="285750" indent="-285750">
              <a:lnSpc>
                <a:spcPct val="114999"/>
              </a:lnSpc>
              <a:buChar char="•"/>
            </a:pPr>
            <a:endParaRPr lang="en-US">
              <a:solidFill>
                <a:schemeClr val="tx1"/>
              </a:solidFill>
              <a:latin typeface="Roboto"/>
              <a:ea typeface="Roboto"/>
              <a:cs typeface="Roboto"/>
            </a:endParaRPr>
          </a:p>
          <a:p>
            <a:pPr marL="285750" indent="-285750">
              <a:lnSpc>
                <a:spcPct val="114999"/>
              </a:lnSpc>
              <a:buChar char="•"/>
            </a:pPr>
            <a:endParaRPr lang="en-US" sz="1600">
              <a:solidFill>
                <a:schemeClr val="tx1"/>
              </a:solidFill>
              <a:latin typeface="Roboto"/>
              <a:ea typeface="Roboto"/>
              <a:cs typeface="Roboto"/>
            </a:endParaRPr>
          </a:p>
          <a:p>
            <a:pPr marL="285750" indent="-285750">
              <a:buChar char="•"/>
            </a:pPr>
            <a:endParaRPr lang="en-US" b="1">
              <a:solidFill>
                <a:schemeClr val="tx1"/>
              </a:solidFill>
              <a:latin typeface="Roboto"/>
            </a:endParaRPr>
          </a:p>
          <a:p>
            <a:pPr algn="ctr"/>
            <a:endParaRPr lang="en-US"/>
          </a:p>
        </p:txBody>
      </p:sp>
    </p:spTree>
    <p:extLst>
      <p:ext uri="{BB962C8B-B14F-4D97-AF65-F5344CB8AC3E}">
        <p14:creationId xmlns:p14="http://schemas.microsoft.com/office/powerpoint/2010/main" val="29562611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65">
          <a:extLst>
            <a:ext uri="{FF2B5EF4-FFF2-40B4-BE49-F238E27FC236}">
              <a16:creationId xmlns:a16="http://schemas.microsoft.com/office/drawing/2014/main" id="{167A4A13-F6D7-27E0-07A2-DF20FED2EC96}"/>
            </a:ext>
          </a:extLst>
        </p:cNvPr>
        <p:cNvGrpSpPr/>
        <p:nvPr/>
      </p:nvGrpSpPr>
      <p:grpSpPr>
        <a:xfrm>
          <a:off x="0" y="0"/>
          <a:ext cx="0" cy="0"/>
          <a:chOff x="0" y="0"/>
          <a:chExt cx="0" cy="0"/>
        </a:xfrm>
      </p:grpSpPr>
      <p:sp>
        <p:nvSpPr>
          <p:cNvPr id="3766" name="Google Shape;3766;p52">
            <a:extLst>
              <a:ext uri="{FF2B5EF4-FFF2-40B4-BE49-F238E27FC236}">
                <a16:creationId xmlns:a16="http://schemas.microsoft.com/office/drawing/2014/main" id="{D1F2DF69-C52E-3ED1-7195-CA00163E0DC4}"/>
              </a:ext>
            </a:extLst>
          </p:cNvPr>
          <p:cNvSpPr txBox="1"/>
          <p:nvPr/>
        </p:nvSpPr>
        <p:spPr>
          <a:xfrm>
            <a:off x="3164396" y="-328"/>
            <a:ext cx="3064937"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Business Question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3782" name="Google Shape;3782;p52">
            <a:extLst>
              <a:ext uri="{FF2B5EF4-FFF2-40B4-BE49-F238E27FC236}">
                <a16:creationId xmlns:a16="http://schemas.microsoft.com/office/drawing/2014/main" id="{4B5A3F8A-D287-6CF5-269E-FF600B4F6AD9}"/>
              </a:ext>
            </a:extLst>
          </p:cNvPr>
          <p:cNvGrpSpPr/>
          <p:nvPr/>
        </p:nvGrpSpPr>
        <p:grpSpPr>
          <a:xfrm>
            <a:off x="4095818" y="1879136"/>
            <a:ext cx="1322946" cy="1339431"/>
            <a:chOff x="2876751" y="1459076"/>
            <a:chExt cx="1322946" cy="1339431"/>
          </a:xfrm>
        </p:grpSpPr>
        <p:sp>
          <p:nvSpPr>
            <p:cNvPr id="3783" name="Google Shape;3783;p52">
              <a:extLst>
                <a:ext uri="{FF2B5EF4-FFF2-40B4-BE49-F238E27FC236}">
                  <a16:creationId xmlns:a16="http://schemas.microsoft.com/office/drawing/2014/main" id="{EC3D7413-94D7-CA39-ABE2-111747676D45}"/>
                </a:ext>
              </a:extLst>
            </p:cNvPr>
            <p:cNvSpPr/>
            <p:nvPr/>
          </p:nvSpPr>
          <p:spPr>
            <a:xfrm>
              <a:off x="2900689" y="1550655"/>
              <a:ext cx="1299008" cy="1247852"/>
            </a:xfrm>
            <a:custGeom>
              <a:avLst/>
              <a:gdLst/>
              <a:ahLst/>
              <a:cxnLst/>
              <a:rect l="l" t="t" r="r" b="b"/>
              <a:pathLst>
                <a:path w="5915" h="5682" extrusionOk="0">
                  <a:moveTo>
                    <a:pt x="2687" y="0"/>
                  </a:moveTo>
                  <a:cubicBezTo>
                    <a:pt x="1204" y="0"/>
                    <a:pt x="1" y="1203"/>
                    <a:pt x="1" y="2687"/>
                  </a:cubicBezTo>
                  <a:cubicBezTo>
                    <a:pt x="1" y="4172"/>
                    <a:pt x="1204" y="5374"/>
                    <a:pt x="2687" y="5374"/>
                  </a:cubicBezTo>
                  <a:cubicBezTo>
                    <a:pt x="3347" y="5374"/>
                    <a:pt x="3951" y="5137"/>
                    <a:pt x="4420" y="4741"/>
                  </a:cubicBezTo>
                  <a:lnTo>
                    <a:pt x="5264" y="5597"/>
                  </a:lnTo>
                  <a:cubicBezTo>
                    <a:pt x="5319" y="5653"/>
                    <a:pt x="5394" y="5681"/>
                    <a:pt x="5472" y="5681"/>
                  </a:cubicBezTo>
                  <a:cubicBezTo>
                    <a:pt x="5569" y="5681"/>
                    <a:pt x="5671" y="5639"/>
                    <a:pt x="5752" y="5558"/>
                  </a:cubicBezTo>
                  <a:cubicBezTo>
                    <a:pt x="5898" y="5411"/>
                    <a:pt x="5915" y="5190"/>
                    <a:pt x="5791" y="5063"/>
                  </a:cubicBezTo>
                  <a:lnTo>
                    <a:pt x="4919" y="4183"/>
                  </a:lnTo>
                  <a:cubicBezTo>
                    <a:pt x="5206" y="3756"/>
                    <a:pt x="5374" y="3241"/>
                    <a:pt x="5374" y="2687"/>
                  </a:cubicBezTo>
                  <a:cubicBezTo>
                    <a:pt x="5374"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a:extLst>
                <a:ext uri="{FF2B5EF4-FFF2-40B4-BE49-F238E27FC236}">
                  <a16:creationId xmlns:a16="http://schemas.microsoft.com/office/drawing/2014/main" id="{4E9A4A56-EEFF-1259-9E5F-CD95A37CB48D}"/>
                </a:ext>
              </a:extLst>
            </p:cNvPr>
            <p:cNvSpPr/>
            <p:nvPr/>
          </p:nvSpPr>
          <p:spPr>
            <a:xfrm>
              <a:off x="3755642" y="2299756"/>
              <a:ext cx="419899" cy="407386"/>
            </a:xfrm>
            <a:custGeom>
              <a:avLst/>
              <a:gdLst/>
              <a:ahLst/>
              <a:cxnLst/>
              <a:rect l="l" t="t" r="r" b="b"/>
              <a:pathLst>
                <a:path w="1912" h="1855" extrusionOk="0">
                  <a:moveTo>
                    <a:pt x="443" y="1"/>
                  </a:moveTo>
                  <a:cubicBezTo>
                    <a:pt x="346" y="1"/>
                    <a:pt x="244" y="43"/>
                    <a:pt x="164" y="124"/>
                  </a:cubicBezTo>
                  <a:cubicBezTo>
                    <a:pt x="17" y="271"/>
                    <a:pt x="1" y="493"/>
                    <a:pt x="125" y="618"/>
                  </a:cubicBezTo>
                  <a:lnTo>
                    <a:pt x="1260" y="1770"/>
                  </a:lnTo>
                  <a:cubicBezTo>
                    <a:pt x="1316" y="1827"/>
                    <a:pt x="1391" y="1854"/>
                    <a:pt x="1470" y="1854"/>
                  </a:cubicBezTo>
                  <a:cubicBezTo>
                    <a:pt x="1566" y="1854"/>
                    <a:pt x="1669" y="1813"/>
                    <a:pt x="1749" y="1732"/>
                  </a:cubicBezTo>
                  <a:cubicBezTo>
                    <a:pt x="1895" y="1584"/>
                    <a:pt x="1911" y="1363"/>
                    <a:pt x="1787" y="1236"/>
                  </a:cubicBezTo>
                  <a:lnTo>
                    <a:pt x="652" y="85"/>
                  </a:lnTo>
                  <a:cubicBezTo>
                    <a:pt x="596" y="29"/>
                    <a:pt x="522"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a:extLst>
                <a:ext uri="{FF2B5EF4-FFF2-40B4-BE49-F238E27FC236}">
                  <a16:creationId xmlns:a16="http://schemas.microsoft.com/office/drawing/2014/main" id="{6940595C-CEC1-1C55-EE77-C3E1D132AE8E}"/>
                </a:ext>
              </a:extLst>
            </p:cNvPr>
            <p:cNvSpPr/>
            <p:nvPr/>
          </p:nvSpPr>
          <p:spPr>
            <a:xfrm>
              <a:off x="3774309" y="2319082"/>
              <a:ext cx="186231" cy="242675"/>
            </a:xfrm>
            <a:custGeom>
              <a:avLst/>
              <a:gdLst/>
              <a:ahLst/>
              <a:cxnLst/>
              <a:rect l="l" t="t" r="r" b="b"/>
              <a:pathLst>
                <a:path w="848" h="1105" extrusionOk="0">
                  <a:moveTo>
                    <a:pt x="441" y="0"/>
                  </a:moveTo>
                  <a:cubicBezTo>
                    <a:pt x="345" y="0"/>
                    <a:pt x="244" y="41"/>
                    <a:pt x="163" y="121"/>
                  </a:cubicBezTo>
                  <a:cubicBezTo>
                    <a:pt x="18" y="268"/>
                    <a:pt x="1" y="489"/>
                    <a:pt x="126" y="616"/>
                  </a:cubicBezTo>
                  <a:lnTo>
                    <a:pt x="608" y="1104"/>
                  </a:lnTo>
                  <a:cubicBezTo>
                    <a:pt x="848" y="672"/>
                    <a:pt x="834" y="268"/>
                    <a:pt x="834" y="268"/>
                  </a:cubicBezTo>
                  <a:lnTo>
                    <a:pt x="470" y="1"/>
                  </a:lnTo>
                  <a:cubicBezTo>
                    <a:pt x="461"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a:extLst>
                <a:ext uri="{FF2B5EF4-FFF2-40B4-BE49-F238E27FC236}">
                  <a16:creationId xmlns:a16="http://schemas.microsoft.com/office/drawing/2014/main" id="{3F73B9A2-AE61-0D05-8A29-00B3DAD6C60A}"/>
                </a:ext>
              </a:extLst>
            </p:cNvPr>
            <p:cNvSpPr/>
            <p:nvPr/>
          </p:nvSpPr>
          <p:spPr>
            <a:xfrm>
              <a:off x="2876751" y="1459076"/>
              <a:ext cx="1180417" cy="1180650"/>
            </a:xfrm>
            <a:custGeom>
              <a:avLst/>
              <a:gdLst/>
              <a:ahLst/>
              <a:cxnLst/>
              <a:rect l="l" t="t" r="r" b="b"/>
              <a:pathLst>
                <a:path w="5375" h="5376" extrusionOk="0">
                  <a:moveTo>
                    <a:pt x="2688" y="1"/>
                  </a:moveTo>
                  <a:cubicBezTo>
                    <a:pt x="1203" y="1"/>
                    <a:pt x="0" y="1204"/>
                    <a:pt x="0" y="2688"/>
                  </a:cubicBezTo>
                  <a:cubicBezTo>
                    <a:pt x="0" y="4172"/>
                    <a:pt x="1203" y="5375"/>
                    <a:pt x="2688" y="5375"/>
                  </a:cubicBezTo>
                  <a:cubicBezTo>
                    <a:pt x="4172" y="5375"/>
                    <a:pt x="5375" y="4172"/>
                    <a:pt x="5375" y="2688"/>
                  </a:cubicBezTo>
                  <a:cubicBezTo>
                    <a:pt x="5375" y="1204"/>
                    <a:pt x="4172"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a:extLst>
                <a:ext uri="{FF2B5EF4-FFF2-40B4-BE49-F238E27FC236}">
                  <a16:creationId xmlns:a16="http://schemas.microsoft.com/office/drawing/2014/main" id="{9B9FD938-EBC5-1198-8150-BF4C07DA6F4B}"/>
                </a:ext>
              </a:extLst>
            </p:cNvPr>
            <p:cNvSpPr/>
            <p:nvPr/>
          </p:nvSpPr>
          <p:spPr>
            <a:xfrm>
              <a:off x="2949443" y="1531988"/>
              <a:ext cx="1035034" cy="1034826"/>
            </a:xfrm>
            <a:custGeom>
              <a:avLst/>
              <a:gdLst/>
              <a:ahLst/>
              <a:cxnLst/>
              <a:rect l="l" t="t" r="r" b="b"/>
              <a:pathLst>
                <a:path w="4713" h="4712" extrusionOk="0">
                  <a:moveTo>
                    <a:pt x="2357" y="0"/>
                  </a:moveTo>
                  <a:cubicBezTo>
                    <a:pt x="1056" y="0"/>
                    <a:pt x="1" y="1055"/>
                    <a:pt x="1" y="2356"/>
                  </a:cubicBezTo>
                  <a:cubicBezTo>
                    <a:pt x="1" y="3657"/>
                    <a:pt x="1056" y="4712"/>
                    <a:pt x="2357" y="4712"/>
                  </a:cubicBezTo>
                  <a:cubicBezTo>
                    <a:pt x="3658" y="4712"/>
                    <a:pt x="4712" y="3657"/>
                    <a:pt x="4712" y="2356"/>
                  </a:cubicBezTo>
                  <a:cubicBezTo>
                    <a:pt x="4712" y="1055"/>
                    <a:pt x="3658" y="0"/>
                    <a:pt x="2357" y="0"/>
                  </a:cubicBezTo>
                  <a:close/>
                </a:path>
              </a:pathLst>
            </a:custGeom>
            <a:solidFill>
              <a:srgbClr val="C08A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a:extLst>
                <a:ext uri="{FF2B5EF4-FFF2-40B4-BE49-F238E27FC236}">
                  <a16:creationId xmlns:a16="http://schemas.microsoft.com/office/drawing/2014/main" id="{075F5482-E755-6752-D047-8094806E2BE1}"/>
                </a:ext>
              </a:extLst>
            </p:cNvPr>
            <p:cNvSpPr/>
            <p:nvPr/>
          </p:nvSpPr>
          <p:spPr>
            <a:xfrm>
              <a:off x="3149071" y="1619174"/>
              <a:ext cx="835406" cy="947639"/>
            </a:xfrm>
            <a:custGeom>
              <a:avLst/>
              <a:gdLst/>
              <a:ahLst/>
              <a:cxnLst/>
              <a:rect l="l" t="t" r="r" b="b"/>
              <a:pathLst>
                <a:path w="3804" h="4315" extrusionOk="0">
                  <a:moveTo>
                    <a:pt x="2757" y="0"/>
                  </a:moveTo>
                  <a:lnTo>
                    <a:pt x="2757" y="0"/>
                  </a:lnTo>
                  <a:cubicBezTo>
                    <a:pt x="3309" y="431"/>
                    <a:pt x="3664" y="1102"/>
                    <a:pt x="3664" y="1858"/>
                  </a:cubicBezTo>
                  <a:cubicBezTo>
                    <a:pt x="3664" y="3159"/>
                    <a:pt x="2609" y="4214"/>
                    <a:pt x="1308" y="4214"/>
                  </a:cubicBezTo>
                  <a:cubicBezTo>
                    <a:pt x="824" y="4214"/>
                    <a:pt x="374" y="4068"/>
                    <a:pt x="0" y="3818"/>
                  </a:cubicBezTo>
                  <a:lnTo>
                    <a:pt x="0" y="3818"/>
                  </a:lnTo>
                  <a:cubicBezTo>
                    <a:pt x="399" y="4130"/>
                    <a:pt x="902" y="4315"/>
                    <a:pt x="1448" y="4315"/>
                  </a:cubicBezTo>
                  <a:cubicBezTo>
                    <a:pt x="2749" y="4315"/>
                    <a:pt x="3803" y="3260"/>
                    <a:pt x="3803" y="1960"/>
                  </a:cubicBezTo>
                  <a:cubicBezTo>
                    <a:pt x="3803" y="1142"/>
                    <a:pt x="3388" y="422"/>
                    <a:pt x="2757" y="0"/>
                  </a:cubicBezTo>
                  <a:close/>
                </a:path>
              </a:pathLst>
            </a:custGeom>
            <a:solidFill>
              <a:srgbClr val="D9A8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a:extLst>
                <a:ext uri="{FF2B5EF4-FFF2-40B4-BE49-F238E27FC236}">
                  <a16:creationId xmlns:a16="http://schemas.microsoft.com/office/drawing/2014/main" id="{70C556DD-D901-E601-C50B-E311BF6FA915}"/>
                </a:ext>
              </a:extLst>
            </p:cNvPr>
            <p:cNvSpPr/>
            <p:nvPr/>
          </p:nvSpPr>
          <p:spPr>
            <a:xfrm>
              <a:off x="2949443" y="1532207"/>
              <a:ext cx="935110" cy="872091"/>
            </a:xfrm>
            <a:custGeom>
              <a:avLst/>
              <a:gdLst/>
              <a:ahLst/>
              <a:cxnLst/>
              <a:rect l="l" t="t" r="r" b="b"/>
              <a:pathLst>
                <a:path w="4258" h="3971" extrusionOk="0">
                  <a:moveTo>
                    <a:pt x="2357" y="0"/>
                  </a:moveTo>
                  <a:cubicBezTo>
                    <a:pt x="1057" y="0"/>
                    <a:pt x="1" y="1056"/>
                    <a:pt x="1" y="2357"/>
                  </a:cubicBezTo>
                  <a:cubicBezTo>
                    <a:pt x="1" y="2981"/>
                    <a:pt x="244" y="3549"/>
                    <a:pt x="640" y="3970"/>
                  </a:cubicBezTo>
                  <a:cubicBezTo>
                    <a:pt x="354" y="3578"/>
                    <a:pt x="185" y="3097"/>
                    <a:pt x="185" y="2577"/>
                  </a:cubicBezTo>
                  <a:cubicBezTo>
                    <a:pt x="185" y="1276"/>
                    <a:pt x="1240" y="220"/>
                    <a:pt x="2541" y="220"/>
                  </a:cubicBezTo>
                  <a:cubicBezTo>
                    <a:pt x="3218" y="220"/>
                    <a:pt x="3827" y="506"/>
                    <a:pt x="4257" y="964"/>
                  </a:cubicBezTo>
                  <a:cubicBezTo>
                    <a:pt x="3829" y="379"/>
                    <a:pt x="3137" y="0"/>
                    <a:pt x="2357" y="0"/>
                  </a:cubicBezTo>
                  <a:close/>
                </a:path>
              </a:pathLst>
            </a:custGeom>
            <a:solidFill>
              <a:srgbClr val="956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a:extLst>
                <a:ext uri="{FF2B5EF4-FFF2-40B4-BE49-F238E27FC236}">
                  <a16:creationId xmlns:a16="http://schemas.microsoft.com/office/drawing/2014/main" id="{26E0DA4A-6B97-598E-D0AF-0371952FB064}"/>
                </a:ext>
              </a:extLst>
            </p:cNvPr>
            <p:cNvSpPr/>
            <p:nvPr/>
          </p:nvSpPr>
          <p:spPr>
            <a:xfrm>
              <a:off x="2950142" y="153112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a:extLst>
                <a:ext uri="{FF2B5EF4-FFF2-40B4-BE49-F238E27FC236}">
                  <a16:creationId xmlns:a16="http://schemas.microsoft.com/office/drawing/2014/main" id="{48390AB2-4A8B-5E83-8406-B00940A820B1}"/>
                </a:ext>
              </a:extLst>
            </p:cNvPr>
            <p:cNvSpPr/>
            <p:nvPr/>
          </p:nvSpPr>
          <p:spPr>
            <a:xfrm>
              <a:off x="2951200" y="1532097"/>
              <a:ext cx="1033200" cy="1033200"/>
            </a:xfrm>
            <a:prstGeom prst="pie">
              <a:avLst>
                <a:gd name="adj1" fmla="val 3431964"/>
                <a:gd name="adj2" fmla="val 1620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52">
            <a:extLst>
              <a:ext uri="{FF2B5EF4-FFF2-40B4-BE49-F238E27FC236}">
                <a16:creationId xmlns:a16="http://schemas.microsoft.com/office/drawing/2014/main" id="{4EED0295-7343-CC40-249C-5DD4252FE975}"/>
              </a:ext>
            </a:extLst>
          </p:cNvPr>
          <p:cNvGrpSpPr/>
          <p:nvPr/>
        </p:nvGrpSpPr>
        <p:grpSpPr>
          <a:xfrm>
            <a:off x="6589754" y="1913961"/>
            <a:ext cx="1322507" cy="1338992"/>
            <a:chOff x="4989758" y="1441073"/>
            <a:chExt cx="1322507" cy="1338992"/>
          </a:xfrm>
        </p:grpSpPr>
        <p:sp>
          <p:nvSpPr>
            <p:cNvPr id="3793" name="Google Shape;3793;p52">
              <a:extLst>
                <a:ext uri="{FF2B5EF4-FFF2-40B4-BE49-F238E27FC236}">
                  <a16:creationId xmlns:a16="http://schemas.microsoft.com/office/drawing/2014/main" id="{9D55694E-8927-5C04-A42C-7D33E1690308}"/>
                </a:ext>
              </a:extLst>
            </p:cNvPr>
            <p:cNvSpPr/>
            <p:nvPr/>
          </p:nvSpPr>
          <p:spPr>
            <a:xfrm>
              <a:off x="5013257" y="1532213"/>
              <a:ext cx="1299008" cy="1247852"/>
            </a:xfrm>
            <a:custGeom>
              <a:avLst/>
              <a:gdLst/>
              <a:ahLst/>
              <a:cxnLst/>
              <a:rect l="l" t="t" r="r" b="b"/>
              <a:pathLst>
                <a:path w="5915" h="5682" extrusionOk="0">
                  <a:moveTo>
                    <a:pt x="2689" y="0"/>
                  </a:moveTo>
                  <a:cubicBezTo>
                    <a:pt x="1203" y="0"/>
                    <a:pt x="1" y="1204"/>
                    <a:pt x="1" y="2688"/>
                  </a:cubicBezTo>
                  <a:cubicBezTo>
                    <a:pt x="1" y="4173"/>
                    <a:pt x="1205" y="5375"/>
                    <a:pt x="2689" y="5375"/>
                  </a:cubicBezTo>
                  <a:cubicBezTo>
                    <a:pt x="3349" y="5375"/>
                    <a:pt x="3951" y="5136"/>
                    <a:pt x="4420" y="4742"/>
                  </a:cubicBezTo>
                  <a:lnTo>
                    <a:pt x="5264" y="5597"/>
                  </a:lnTo>
                  <a:cubicBezTo>
                    <a:pt x="5320" y="5654"/>
                    <a:pt x="5395" y="5682"/>
                    <a:pt x="5474" y="5682"/>
                  </a:cubicBezTo>
                  <a:cubicBezTo>
                    <a:pt x="5570" y="5682"/>
                    <a:pt x="5673" y="5640"/>
                    <a:pt x="5753" y="5559"/>
                  </a:cubicBezTo>
                  <a:cubicBezTo>
                    <a:pt x="5899" y="5412"/>
                    <a:pt x="5915" y="5191"/>
                    <a:pt x="5791" y="5064"/>
                  </a:cubicBezTo>
                  <a:lnTo>
                    <a:pt x="4920" y="4184"/>
                  </a:lnTo>
                  <a:cubicBezTo>
                    <a:pt x="5208" y="3757"/>
                    <a:pt x="5376" y="3242"/>
                    <a:pt x="5376" y="2688"/>
                  </a:cubicBezTo>
                  <a:cubicBezTo>
                    <a:pt x="5376" y="1202"/>
                    <a:pt x="4172" y="0"/>
                    <a:pt x="268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a:extLst>
                <a:ext uri="{FF2B5EF4-FFF2-40B4-BE49-F238E27FC236}">
                  <a16:creationId xmlns:a16="http://schemas.microsoft.com/office/drawing/2014/main" id="{4783A7DB-FCA7-C383-EBDA-EE77FA01D364}"/>
                </a:ext>
              </a:extLst>
            </p:cNvPr>
            <p:cNvSpPr/>
            <p:nvPr/>
          </p:nvSpPr>
          <p:spPr>
            <a:xfrm>
              <a:off x="5868868" y="2281754"/>
              <a:ext cx="419679" cy="407386"/>
            </a:xfrm>
            <a:custGeom>
              <a:avLst/>
              <a:gdLst/>
              <a:ahLst/>
              <a:cxnLst/>
              <a:rect l="l" t="t" r="r" b="b"/>
              <a:pathLst>
                <a:path w="1911" h="1855" extrusionOk="0">
                  <a:moveTo>
                    <a:pt x="442" y="1"/>
                  </a:moveTo>
                  <a:cubicBezTo>
                    <a:pt x="346" y="1"/>
                    <a:pt x="243" y="43"/>
                    <a:pt x="162" y="124"/>
                  </a:cubicBezTo>
                  <a:cubicBezTo>
                    <a:pt x="17" y="271"/>
                    <a:pt x="0" y="493"/>
                    <a:pt x="124" y="618"/>
                  </a:cubicBezTo>
                  <a:lnTo>
                    <a:pt x="1260" y="1770"/>
                  </a:lnTo>
                  <a:cubicBezTo>
                    <a:pt x="1315" y="1827"/>
                    <a:pt x="1390" y="1854"/>
                    <a:pt x="1469" y="1854"/>
                  </a:cubicBezTo>
                  <a:cubicBezTo>
                    <a:pt x="1566" y="1854"/>
                    <a:pt x="1668" y="1813"/>
                    <a:pt x="1748" y="1732"/>
                  </a:cubicBezTo>
                  <a:cubicBezTo>
                    <a:pt x="1894" y="1584"/>
                    <a:pt x="1910" y="1363"/>
                    <a:pt x="1787" y="1236"/>
                  </a:cubicBezTo>
                  <a:lnTo>
                    <a:pt x="651" y="85"/>
                  </a:lnTo>
                  <a:cubicBezTo>
                    <a:pt x="595" y="29"/>
                    <a:pt x="521" y="1"/>
                    <a:pt x="442"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a:extLst>
                <a:ext uri="{FF2B5EF4-FFF2-40B4-BE49-F238E27FC236}">
                  <a16:creationId xmlns:a16="http://schemas.microsoft.com/office/drawing/2014/main" id="{CF7A334F-DE40-7FB5-2A02-70D5B3BEC828}"/>
                </a:ext>
              </a:extLst>
            </p:cNvPr>
            <p:cNvSpPr/>
            <p:nvPr/>
          </p:nvSpPr>
          <p:spPr>
            <a:xfrm>
              <a:off x="5887316" y="2301080"/>
              <a:ext cx="186231" cy="242675"/>
            </a:xfrm>
            <a:custGeom>
              <a:avLst/>
              <a:gdLst/>
              <a:ahLst/>
              <a:cxnLst/>
              <a:rect l="l" t="t" r="r" b="b"/>
              <a:pathLst>
                <a:path w="848" h="1105" extrusionOk="0">
                  <a:moveTo>
                    <a:pt x="440" y="0"/>
                  </a:moveTo>
                  <a:cubicBezTo>
                    <a:pt x="344" y="0"/>
                    <a:pt x="243" y="41"/>
                    <a:pt x="163" y="121"/>
                  </a:cubicBezTo>
                  <a:cubicBezTo>
                    <a:pt x="16" y="268"/>
                    <a:pt x="0" y="489"/>
                    <a:pt x="124" y="616"/>
                  </a:cubicBezTo>
                  <a:lnTo>
                    <a:pt x="607" y="1104"/>
                  </a:lnTo>
                  <a:cubicBezTo>
                    <a:pt x="847" y="672"/>
                    <a:pt x="833" y="268"/>
                    <a:pt x="833" y="268"/>
                  </a:cubicBezTo>
                  <a:lnTo>
                    <a:pt x="470" y="1"/>
                  </a:lnTo>
                  <a:cubicBezTo>
                    <a:pt x="460" y="1"/>
                    <a:pt x="450" y="0"/>
                    <a:pt x="440"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a:extLst>
                <a:ext uri="{FF2B5EF4-FFF2-40B4-BE49-F238E27FC236}">
                  <a16:creationId xmlns:a16="http://schemas.microsoft.com/office/drawing/2014/main" id="{6CBC8806-08BD-86C0-A244-2867A240C646}"/>
                </a:ext>
              </a:extLst>
            </p:cNvPr>
            <p:cNvSpPr/>
            <p:nvPr/>
          </p:nvSpPr>
          <p:spPr>
            <a:xfrm>
              <a:off x="4989758" y="1441073"/>
              <a:ext cx="1180637" cy="1180650"/>
            </a:xfrm>
            <a:custGeom>
              <a:avLst/>
              <a:gdLst/>
              <a:ahLst/>
              <a:cxnLst/>
              <a:rect l="l" t="t" r="r" b="b"/>
              <a:pathLst>
                <a:path w="5376" h="5376" extrusionOk="0">
                  <a:moveTo>
                    <a:pt x="2687" y="1"/>
                  </a:moveTo>
                  <a:cubicBezTo>
                    <a:pt x="1204" y="1"/>
                    <a:pt x="0" y="1204"/>
                    <a:pt x="0" y="2688"/>
                  </a:cubicBezTo>
                  <a:cubicBezTo>
                    <a:pt x="0" y="4172"/>
                    <a:pt x="1204" y="5375"/>
                    <a:pt x="2687" y="5375"/>
                  </a:cubicBezTo>
                  <a:cubicBezTo>
                    <a:pt x="4172" y="5375"/>
                    <a:pt x="5375" y="4172"/>
                    <a:pt x="5375" y="2688"/>
                  </a:cubicBezTo>
                  <a:cubicBezTo>
                    <a:pt x="5375" y="1204"/>
                    <a:pt x="4172" y="1"/>
                    <a:pt x="2687"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a:extLst>
                <a:ext uri="{FF2B5EF4-FFF2-40B4-BE49-F238E27FC236}">
                  <a16:creationId xmlns:a16="http://schemas.microsoft.com/office/drawing/2014/main" id="{D5AE8C30-1C16-830F-1A93-83D939196DF8}"/>
                </a:ext>
              </a:extLst>
            </p:cNvPr>
            <p:cNvSpPr/>
            <p:nvPr/>
          </p:nvSpPr>
          <p:spPr>
            <a:xfrm>
              <a:off x="5062450" y="1513985"/>
              <a:ext cx="1035034" cy="1034826"/>
            </a:xfrm>
            <a:custGeom>
              <a:avLst/>
              <a:gdLst/>
              <a:ahLst/>
              <a:cxnLst/>
              <a:rect l="l" t="t" r="r" b="b"/>
              <a:pathLst>
                <a:path w="4713" h="4712" extrusionOk="0">
                  <a:moveTo>
                    <a:pt x="2356" y="0"/>
                  </a:moveTo>
                  <a:cubicBezTo>
                    <a:pt x="1056" y="0"/>
                    <a:pt x="1" y="1055"/>
                    <a:pt x="1" y="2356"/>
                  </a:cubicBezTo>
                  <a:cubicBezTo>
                    <a:pt x="1" y="3657"/>
                    <a:pt x="1056" y="4712"/>
                    <a:pt x="2356" y="4712"/>
                  </a:cubicBezTo>
                  <a:cubicBezTo>
                    <a:pt x="3658" y="4712"/>
                    <a:pt x="4713" y="3657"/>
                    <a:pt x="4713" y="2356"/>
                  </a:cubicBezTo>
                  <a:cubicBezTo>
                    <a:pt x="4713" y="1055"/>
                    <a:pt x="3658" y="0"/>
                    <a:pt x="2356" y="0"/>
                  </a:cubicBezTo>
                  <a:close/>
                </a:path>
              </a:pathLst>
            </a:custGeom>
            <a:solidFill>
              <a:srgbClr val="684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a:extLst>
                <a:ext uri="{FF2B5EF4-FFF2-40B4-BE49-F238E27FC236}">
                  <a16:creationId xmlns:a16="http://schemas.microsoft.com/office/drawing/2014/main" id="{6DCEBBAA-2D00-9DAD-9C2E-E6FC6D113992}"/>
                </a:ext>
              </a:extLst>
            </p:cNvPr>
            <p:cNvSpPr/>
            <p:nvPr/>
          </p:nvSpPr>
          <p:spPr>
            <a:xfrm>
              <a:off x="5063502"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a:extLst>
                <a:ext uri="{FF2B5EF4-FFF2-40B4-BE49-F238E27FC236}">
                  <a16:creationId xmlns:a16="http://schemas.microsoft.com/office/drawing/2014/main" id="{FB2F3EF2-817D-C3F2-99F3-1374AEF37A8F}"/>
                </a:ext>
              </a:extLst>
            </p:cNvPr>
            <p:cNvSpPr/>
            <p:nvPr/>
          </p:nvSpPr>
          <p:spPr>
            <a:xfrm>
              <a:off x="5064559" y="1514238"/>
              <a:ext cx="1033200" cy="1033200"/>
            </a:xfrm>
            <a:prstGeom prst="pie">
              <a:avLst>
                <a:gd name="adj1" fmla="val 19196939"/>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52">
            <a:extLst>
              <a:ext uri="{FF2B5EF4-FFF2-40B4-BE49-F238E27FC236}">
                <a16:creationId xmlns:a16="http://schemas.microsoft.com/office/drawing/2014/main" id="{7815C3C6-A3BA-524E-B40F-9C6361D94086}"/>
              </a:ext>
            </a:extLst>
          </p:cNvPr>
          <p:cNvGrpSpPr/>
          <p:nvPr/>
        </p:nvGrpSpPr>
        <p:grpSpPr>
          <a:xfrm>
            <a:off x="1398634" y="1870728"/>
            <a:ext cx="1322946" cy="1338992"/>
            <a:chOff x="7102975" y="1441063"/>
            <a:chExt cx="1322946" cy="1338992"/>
          </a:xfrm>
        </p:grpSpPr>
        <p:sp>
          <p:nvSpPr>
            <p:cNvPr id="3801" name="Google Shape;3801;p52">
              <a:extLst>
                <a:ext uri="{FF2B5EF4-FFF2-40B4-BE49-F238E27FC236}">
                  <a16:creationId xmlns:a16="http://schemas.microsoft.com/office/drawing/2014/main" id="{2480D72B-2595-F931-0E68-86F48C715AF6}"/>
                </a:ext>
              </a:extLst>
            </p:cNvPr>
            <p:cNvSpPr/>
            <p:nvPr/>
          </p:nvSpPr>
          <p:spPr>
            <a:xfrm>
              <a:off x="7126913" y="1532203"/>
              <a:ext cx="1299008" cy="1247852"/>
            </a:xfrm>
            <a:custGeom>
              <a:avLst/>
              <a:gdLst/>
              <a:ahLst/>
              <a:cxnLst/>
              <a:rect l="l" t="t" r="r" b="b"/>
              <a:pathLst>
                <a:path w="5915" h="5682" extrusionOk="0">
                  <a:moveTo>
                    <a:pt x="2687" y="0"/>
                  </a:moveTo>
                  <a:cubicBezTo>
                    <a:pt x="1202" y="0"/>
                    <a:pt x="0" y="1204"/>
                    <a:pt x="0" y="2688"/>
                  </a:cubicBezTo>
                  <a:cubicBezTo>
                    <a:pt x="0" y="4173"/>
                    <a:pt x="1203" y="5375"/>
                    <a:pt x="2687" y="5375"/>
                  </a:cubicBezTo>
                  <a:cubicBezTo>
                    <a:pt x="3347" y="5375"/>
                    <a:pt x="3951" y="5136"/>
                    <a:pt x="4419" y="4742"/>
                  </a:cubicBezTo>
                  <a:lnTo>
                    <a:pt x="5264" y="5597"/>
                  </a:lnTo>
                  <a:cubicBezTo>
                    <a:pt x="5319" y="5654"/>
                    <a:pt x="5394" y="5682"/>
                    <a:pt x="5473" y="5682"/>
                  </a:cubicBezTo>
                  <a:cubicBezTo>
                    <a:pt x="5569" y="5682"/>
                    <a:pt x="5672" y="5640"/>
                    <a:pt x="5752" y="5559"/>
                  </a:cubicBezTo>
                  <a:cubicBezTo>
                    <a:pt x="5898" y="5412"/>
                    <a:pt x="5914" y="5191"/>
                    <a:pt x="5790" y="5064"/>
                  </a:cubicBezTo>
                  <a:lnTo>
                    <a:pt x="4920" y="4184"/>
                  </a:lnTo>
                  <a:cubicBezTo>
                    <a:pt x="5207" y="3757"/>
                    <a:pt x="5375" y="3242"/>
                    <a:pt x="5375" y="2688"/>
                  </a:cubicBezTo>
                  <a:cubicBezTo>
                    <a:pt x="5375"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a:extLst>
                <a:ext uri="{FF2B5EF4-FFF2-40B4-BE49-F238E27FC236}">
                  <a16:creationId xmlns:a16="http://schemas.microsoft.com/office/drawing/2014/main" id="{5A6D3787-E545-D52E-0254-C5D489228EF0}"/>
                </a:ext>
              </a:extLst>
            </p:cNvPr>
            <p:cNvSpPr/>
            <p:nvPr/>
          </p:nvSpPr>
          <p:spPr>
            <a:xfrm>
              <a:off x="7981865" y="2281744"/>
              <a:ext cx="419899" cy="407386"/>
            </a:xfrm>
            <a:custGeom>
              <a:avLst/>
              <a:gdLst/>
              <a:ahLst/>
              <a:cxnLst/>
              <a:rect l="l" t="t" r="r" b="b"/>
              <a:pathLst>
                <a:path w="1912" h="1855" extrusionOk="0">
                  <a:moveTo>
                    <a:pt x="443" y="1"/>
                  </a:moveTo>
                  <a:cubicBezTo>
                    <a:pt x="346" y="1"/>
                    <a:pt x="243" y="43"/>
                    <a:pt x="163" y="124"/>
                  </a:cubicBezTo>
                  <a:cubicBezTo>
                    <a:pt x="17" y="271"/>
                    <a:pt x="0" y="493"/>
                    <a:pt x="124" y="618"/>
                  </a:cubicBezTo>
                  <a:lnTo>
                    <a:pt x="1260" y="1770"/>
                  </a:lnTo>
                  <a:cubicBezTo>
                    <a:pt x="1316" y="1827"/>
                    <a:pt x="1391" y="1854"/>
                    <a:pt x="1470" y="1854"/>
                  </a:cubicBezTo>
                  <a:cubicBezTo>
                    <a:pt x="1566" y="1854"/>
                    <a:pt x="1669" y="1813"/>
                    <a:pt x="1749" y="1732"/>
                  </a:cubicBezTo>
                  <a:cubicBezTo>
                    <a:pt x="1894" y="1584"/>
                    <a:pt x="1912" y="1363"/>
                    <a:pt x="1787" y="1236"/>
                  </a:cubicBezTo>
                  <a:lnTo>
                    <a:pt x="651" y="85"/>
                  </a:lnTo>
                  <a:cubicBezTo>
                    <a:pt x="596" y="29"/>
                    <a:pt x="521"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a:extLst>
                <a:ext uri="{FF2B5EF4-FFF2-40B4-BE49-F238E27FC236}">
                  <a16:creationId xmlns:a16="http://schemas.microsoft.com/office/drawing/2014/main" id="{E8A7CE6E-85BA-2EDB-22C2-C167087C9E69}"/>
                </a:ext>
              </a:extLst>
            </p:cNvPr>
            <p:cNvSpPr/>
            <p:nvPr/>
          </p:nvSpPr>
          <p:spPr>
            <a:xfrm>
              <a:off x="8000752" y="2301070"/>
              <a:ext cx="186012" cy="242675"/>
            </a:xfrm>
            <a:custGeom>
              <a:avLst/>
              <a:gdLst/>
              <a:ahLst/>
              <a:cxnLst/>
              <a:rect l="l" t="t" r="r" b="b"/>
              <a:pathLst>
                <a:path w="847" h="1105" extrusionOk="0">
                  <a:moveTo>
                    <a:pt x="441" y="0"/>
                  </a:moveTo>
                  <a:cubicBezTo>
                    <a:pt x="344" y="0"/>
                    <a:pt x="242" y="41"/>
                    <a:pt x="163" y="121"/>
                  </a:cubicBezTo>
                  <a:cubicBezTo>
                    <a:pt x="17" y="268"/>
                    <a:pt x="0" y="489"/>
                    <a:pt x="124" y="616"/>
                  </a:cubicBezTo>
                  <a:lnTo>
                    <a:pt x="606" y="1104"/>
                  </a:lnTo>
                  <a:cubicBezTo>
                    <a:pt x="847" y="672"/>
                    <a:pt x="833" y="268"/>
                    <a:pt x="833" y="268"/>
                  </a:cubicBezTo>
                  <a:lnTo>
                    <a:pt x="470" y="1"/>
                  </a:lnTo>
                  <a:cubicBezTo>
                    <a:pt x="460"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a:extLst>
                <a:ext uri="{FF2B5EF4-FFF2-40B4-BE49-F238E27FC236}">
                  <a16:creationId xmlns:a16="http://schemas.microsoft.com/office/drawing/2014/main" id="{A1413146-6045-885A-EC2F-93A6ACE4DCFF}"/>
                </a:ext>
              </a:extLst>
            </p:cNvPr>
            <p:cNvSpPr/>
            <p:nvPr/>
          </p:nvSpPr>
          <p:spPr>
            <a:xfrm>
              <a:off x="7102975" y="1441063"/>
              <a:ext cx="1180417" cy="1180650"/>
            </a:xfrm>
            <a:custGeom>
              <a:avLst/>
              <a:gdLst/>
              <a:ahLst/>
              <a:cxnLst/>
              <a:rect l="l" t="t" r="r" b="b"/>
              <a:pathLst>
                <a:path w="5375" h="5376" extrusionOk="0">
                  <a:moveTo>
                    <a:pt x="2688" y="1"/>
                  </a:moveTo>
                  <a:cubicBezTo>
                    <a:pt x="1204" y="1"/>
                    <a:pt x="1" y="1204"/>
                    <a:pt x="1" y="2688"/>
                  </a:cubicBezTo>
                  <a:cubicBezTo>
                    <a:pt x="1" y="4172"/>
                    <a:pt x="1204" y="5375"/>
                    <a:pt x="2688" y="5375"/>
                  </a:cubicBezTo>
                  <a:cubicBezTo>
                    <a:pt x="4171" y="5375"/>
                    <a:pt x="5375" y="4172"/>
                    <a:pt x="5375" y="2688"/>
                  </a:cubicBezTo>
                  <a:cubicBezTo>
                    <a:pt x="5375" y="1204"/>
                    <a:pt x="4171"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a:extLst>
                <a:ext uri="{FF2B5EF4-FFF2-40B4-BE49-F238E27FC236}">
                  <a16:creationId xmlns:a16="http://schemas.microsoft.com/office/drawing/2014/main" id="{4DAF1973-8A24-B43B-AEC7-C911DC639341}"/>
                </a:ext>
              </a:extLst>
            </p:cNvPr>
            <p:cNvSpPr/>
            <p:nvPr/>
          </p:nvSpPr>
          <p:spPr>
            <a:xfrm>
              <a:off x="7180433"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a:extLst>
                <a:ext uri="{FF2B5EF4-FFF2-40B4-BE49-F238E27FC236}">
                  <a16:creationId xmlns:a16="http://schemas.microsoft.com/office/drawing/2014/main" id="{CE2FAC11-2468-9514-D15F-B6FE83A10FFD}"/>
                </a:ext>
              </a:extLst>
            </p:cNvPr>
            <p:cNvSpPr/>
            <p:nvPr/>
          </p:nvSpPr>
          <p:spPr>
            <a:xfrm>
              <a:off x="7181491" y="1514238"/>
              <a:ext cx="1033200" cy="1033200"/>
            </a:xfrm>
            <a:prstGeom prst="pie">
              <a:avLst>
                <a:gd name="adj1" fmla="val 6389348"/>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Rounded Corners 2">
            <a:extLst>
              <a:ext uri="{FF2B5EF4-FFF2-40B4-BE49-F238E27FC236}">
                <a16:creationId xmlns:a16="http://schemas.microsoft.com/office/drawing/2014/main" id="{76D0F6CE-C4D3-5A87-A9D2-6B5AA9EAE597}"/>
              </a:ext>
            </a:extLst>
          </p:cNvPr>
          <p:cNvSpPr/>
          <p:nvPr/>
        </p:nvSpPr>
        <p:spPr>
          <a:xfrm>
            <a:off x="3032420" y="703786"/>
            <a:ext cx="3329118" cy="4248289"/>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9840C45-E8BD-AF43-0C6C-183F3BC8471A}"/>
              </a:ext>
            </a:extLst>
          </p:cNvPr>
          <p:cNvSpPr txBox="1"/>
          <p:nvPr/>
        </p:nvSpPr>
        <p:spPr>
          <a:xfrm>
            <a:off x="3422060" y="935180"/>
            <a:ext cx="2547081"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solidFill>
                  <a:srgbClr val="4C221B"/>
                </a:solidFill>
                <a:latin typeface="Fira Sans"/>
                <a:ea typeface="Roboto"/>
                <a:cs typeface="Roboto"/>
              </a:rPr>
              <a:t>QUESTION 2</a:t>
            </a:r>
          </a:p>
          <a:p>
            <a:pPr algn="ctr"/>
            <a:endParaRPr lang="en-US" sz="2000" b="1">
              <a:solidFill>
                <a:srgbClr val="4C221B"/>
              </a:solidFill>
              <a:latin typeface="Fira Sans"/>
              <a:ea typeface="Roboto"/>
              <a:cs typeface="Roboto"/>
            </a:endParaRPr>
          </a:p>
          <a:p>
            <a:pPr algn="ctr"/>
            <a:r>
              <a:rPr lang="en-US" sz="2000" b="1">
                <a:solidFill>
                  <a:srgbClr val="4C221B"/>
                </a:solidFill>
                <a:latin typeface="Fira Sans"/>
                <a:ea typeface="Roboto"/>
                <a:cs typeface="Roboto"/>
              </a:rPr>
              <a:t>“</a:t>
            </a:r>
            <a:r>
              <a:rPr lang="en-US" sz="2000" b="1">
                <a:solidFill>
                  <a:schemeClr val="bg2"/>
                </a:solidFill>
                <a:latin typeface="Fira Sans"/>
                <a:ea typeface="Roboto"/>
                <a:cs typeface="Roboto"/>
              </a:rPr>
              <a:t>How do age groups differ in heart disease risk, and how do these risks patterns compare with age-specific coffee consumption patterns?”</a:t>
            </a:r>
          </a:p>
          <a:p>
            <a:pPr algn="l"/>
            <a:endParaRPr lang="en-US" sz="2000" b="1">
              <a:solidFill>
                <a:schemeClr val="bg2"/>
              </a:solidFill>
              <a:latin typeface="Fira Sans"/>
            </a:endParaRPr>
          </a:p>
        </p:txBody>
      </p:sp>
    </p:spTree>
    <p:extLst>
      <p:ext uri="{BB962C8B-B14F-4D97-AF65-F5344CB8AC3E}">
        <p14:creationId xmlns:p14="http://schemas.microsoft.com/office/powerpoint/2010/main" val="32535496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a:extLst>
            <a:ext uri="{FF2B5EF4-FFF2-40B4-BE49-F238E27FC236}">
              <a16:creationId xmlns:a16="http://schemas.microsoft.com/office/drawing/2014/main" id="{B1F2C18D-C604-E232-4724-791183F9CFD5}"/>
            </a:ext>
          </a:extLst>
        </p:cNvPr>
        <p:cNvGrpSpPr/>
        <p:nvPr/>
      </p:nvGrpSpPr>
      <p:grpSpPr>
        <a:xfrm>
          <a:off x="0" y="0"/>
          <a:ext cx="0" cy="0"/>
          <a:chOff x="0" y="0"/>
          <a:chExt cx="0" cy="0"/>
        </a:xfrm>
      </p:grpSpPr>
      <p:pic>
        <p:nvPicPr>
          <p:cNvPr id="2" name="Picture 1" descr="A graph with red and blue lines&#10;&#10;AI-generated content may be incorrect.">
            <a:extLst>
              <a:ext uri="{FF2B5EF4-FFF2-40B4-BE49-F238E27FC236}">
                <a16:creationId xmlns:a16="http://schemas.microsoft.com/office/drawing/2014/main" id="{28D463BC-838E-762A-558D-FC2B427D38DD}"/>
              </a:ext>
            </a:extLst>
          </p:cNvPr>
          <p:cNvPicPr>
            <a:picLocks noChangeAspect="1"/>
          </p:cNvPicPr>
          <p:nvPr/>
        </p:nvPicPr>
        <p:blipFill>
          <a:blip r:embed="rId3"/>
          <a:stretch>
            <a:fillRect/>
          </a:stretch>
        </p:blipFill>
        <p:spPr>
          <a:xfrm>
            <a:off x="1011844" y="422030"/>
            <a:ext cx="7498379" cy="4607170"/>
          </a:xfrm>
          <a:prstGeom prst="rect">
            <a:avLst/>
          </a:prstGeom>
        </p:spPr>
      </p:pic>
      <p:sp>
        <p:nvSpPr>
          <p:cNvPr id="3" name="Oval 2">
            <a:extLst>
              <a:ext uri="{FF2B5EF4-FFF2-40B4-BE49-F238E27FC236}">
                <a16:creationId xmlns:a16="http://schemas.microsoft.com/office/drawing/2014/main" id="{297B1965-3EA4-5490-EDAB-3D5B25D18E21}"/>
              </a:ext>
            </a:extLst>
          </p:cNvPr>
          <p:cNvSpPr/>
          <p:nvPr/>
        </p:nvSpPr>
        <p:spPr>
          <a:xfrm>
            <a:off x="5064367" y="1283677"/>
            <a:ext cx="1213339" cy="1195754"/>
          </a:xfrm>
          <a:prstGeom prst="ellipse">
            <a:avLst/>
          </a:prstGeom>
          <a:noFill/>
          <a:ln>
            <a:solidFill>
              <a:srgbClr val="D9A8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C2643E1-B20F-AA4A-63A0-67B4D53B9E1C}"/>
              </a:ext>
            </a:extLst>
          </p:cNvPr>
          <p:cNvSpPr txBox="1"/>
          <p:nvPr/>
        </p:nvSpPr>
        <p:spPr>
          <a:xfrm>
            <a:off x="1512277" y="17585"/>
            <a:ext cx="675249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latin typeface="Fira Sans"/>
              </a:rPr>
              <a:t>Exploratory Data Analysis (EDA)</a:t>
            </a:r>
            <a:endParaRPr lang="en-US"/>
          </a:p>
        </p:txBody>
      </p:sp>
    </p:spTree>
    <p:extLst>
      <p:ext uri="{BB962C8B-B14F-4D97-AF65-F5344CB8AC3E}">
        <p14:creationId xmlns:p14="http://schemas.microsoft.com/office/powerpoint/2010/main" val="395399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6">
          <a:extLst>
            <a:ext uri="{FF2B5EF4-FFF2-40B4-BE49-F238E27FC236}">
              <a16:creationId xmlns:a16="http://schemas.microsoft.com/office/drawing/2014/main" id="{D1AC6C9C-0C1D-A73E-489F-B91491FA6DDF}"/>
            </a:ext>
          </a:extLst>
        </p:cNvPr>
        <p:cNvGrpSpPr/>
        <p:nvPr/>
      </p:nvGrpSpPr>
      <p:grpSpPr>
        <a:xfrm>
          <a:off x="0" y="0"/>
          <a:ext cx="0" cy="0"/>
          <a:chOff x="0" y="0"/>
          <a:chExt cx="0" cy="0"/>
        </a:xfrm>
      </p:grpSpPr>
      <p:sp>
        <p:nvSpPr>
          <p:cNvPr id="357" name="Google Shape;357;p31">
            <a:extLst>
              <a:ext uri="{FF2B5EF4-FFF2-40B4-BE49-F238E27FC236}">
                <a16:creationId xmlns:a16="http://schemas.microsoft.com/office/drawing/2014/main" id="{A89FE2A6-FE27-E01A-0FB3-364BC62AF371}"/>
              </a:ext>
            </a:extLst>
          </p:cNvPr>
          <p:cNvSpPr txBox="1"/>
          <p:nvPr/>
        </p:nvSpPr>
        <p:spPr>
          <a:xfrm>
            <a:off x="321305" y="-329"/>
            <a:ext cx="8520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800" b="1">
                <a:solidFill>
                  <a:schemeClr val="dk1"/>
                </a:solidFill>
                <a:latin typeface="Fira Sans Extra Condensed"/>
                <a:ea typeface="Fira Sans Extra Condensed"/>
                <a:cs typeface="Fira Sans Extra Condensed"/>
              </a:rPr>
              <a:t>Insights</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pic>
        <p:nvPicPr>
          <p:cNvPr id="3" name="Picture 2" descr="Doctor holding a heart in hand red heartbeat with life line cardiology  concept health protection symbol healthcare vector illustration flat  minimal design isolated on white background | Premium Vector">
            <a:extLst>
              <a:ext uri="{FF2B5EF4-FFF2-40B4-BE49-F238E27FC236}">
                <a16:creationId xmlns:a16="http://schemas.microsoft.com/office/drawing/2014/main" id="{F9042F60-BB96-2B3A-2866-1279AB03640B}"/>
              </a:ext>
            </a:extLst>
          </p:cNvPr>
          <p:cNvPicPr>
            <a:picLocks noChangeAspect="1"/>
          </p:cNvPicPr>
          <p:nvPr/>
        </p:nvPicPr>
        <p:blipFill>
          <a:blip r:embed="rId3"/>
          <a:srcRect l="14898" r="8800" b="266"/>
          <a:stretch>
            <a:fillRect/>
          </a:stretch>
        </p:blipFill>
        <p:spPr>
          <a:xfrm>
            <a:off x="-165573" y="681347"/>
            <a:ext cx="3106016" cy="4055648"/>
          </a:xfrm>
          <a:prstGeom prst="rect">
            <a:avLst/>
          </a:prstGeom>
        </p:spPr>
      </p:pic>
      <p:sp>
        <p:nvSpPr>
          <p:cNvPr id="5" name="Rectangle: Rounded Corners 4">
            <a:extLst>
              <a:ext uri="{FF2B5EF4-FFF2-40B4-BE49-F238E27FC236}">
                <a16:creationId xmlns:a16="http://schemas.microsoft.com/office/drawing/2014/main" id="{B4AA5147-4467-7A38-E756-FA8E609155DB}"/>
              </a:ext>
            </a:extLst>
          </p:cNvPr>
          <p:cNvSpPr/>
          <p:nvPr/>
        </p:nvSpPr>
        <p:spPr>
          <a:xfrm>
            <a:off x="2934580" y="679294"/>
            <a:ext cx="5906237" cy="4248289"/>
          </a:xfrm>
          <a:prstGeom prst="roundRect">
            <a:avLst/>
          </a:prstGeom>
          <a:solidFill>
            <a:srgbClr val="F2E8DB">
              <a:alpha val="42000"/>
            </a:srgb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9DFA92C-40FD-44B3-383B-EE19F9835950}"/>
              </a:ext>
            </a:extLst>
          </p:cNvPr>
          <p:cNvSpPr txBox="1"/>
          <p:nvPr/>
        </p:nvSpPr>
        <p:spPr>
          <a:xfrm>
            <a:off x="3323491" y="1081454"/>
            <a:ext cx="5521569" cy="32624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pPr marL="285750" indent="-285750">
              <a:buChar char="•"/>
            </a:pPr>
            <a:r>
              <a:rPr lang="en-US" sz="1600" b="1">
                <a:latin typeface="Fira Sans"/>
              </a:rPr>
              <a:t>Heart disease risk rises consistently with age</a:t>
            </a:r>
            <a:r>
              <a:rPr lang="en-US" sz="1600">
                <a:latin typeface="Fira Sans"/>
              </a:rPr>
              <a:t>, reaching its highest level in the 65+ group.</a:t>
            </a:r>
          </a:p>
          <a:p>
            <a:endParaRPr lang="en-US" sz="1600">
              <a:latin typeface="Fira Sans"/>
            </a:endParaRPr>
          </a:p>
          <a:p>
            <a:pPr marL="285750" indent="-285750">
              <a:buChar char="•"/>
            </a:pPr>
            <a:r>
              <a:rPr lang="en-US" sz="1600" b="1">
                <a:latin typeface="Fira Sans"/>
              </a:rPr>
              <a:t>Coffee consumption peaks in midlife</a:t>
            </a:r>
            <a:r>
              <a:rPr lang="en-US" sz="1600">
                <a:latin typeface="Fira Sans"/>
              </a:rPr>
              <a:t> and then declines for older age groups.</a:t>
            </a:r>
          </a:p>
          <a:p>
            <a:endParaRPr lang="en-US" sz="1600">
              <a:latin typeface="Fira Sans"/>
            </a:endParaRPr>
          </a:p>
          <a:p>
            <a:pPr marL="285750" indent="-285750">
              <a:buChar char="•"/>
            </a:pPr>
            <a:r>
              <a:rPr lang="en-US" sz="1600" b="1">
                <a:latin typeface="Fira Sans"/>
              </a:rPr>
              <a:t>Older adults have the highest heart disease risk but the lowest coffee consumption</a:t>
            </a:r>
            <a:r>
              <a:rPr lang="en-US" sz="1600">
                <a:latin typeface="Fira Sans"/>
              </a:rPr>
              <a:t>, suggesting lifestyle or health-driven changes with age.</a:t>
            </a:r>
          </a:p>
          <a:p>
            <a:pPr algn="ctr"/>
            <a:endParaRPr lang="en-US" sz="1600">
              <a:latin typeface="Fira Sans"/>
            </a:endParaRPr>
          </a:p>
          <a:p>
            <a:pPr algn="ctr"/>
            <a:r>
              <a:rPr lang="en-US" sz="1600">
                <a:latin typeface="Fira Sans"/>
              </a:rPr>
              <a:t>The two trends </a:t>
            </a:r>
            <a:r>
              <a:rPr lang="en-US" sz="1600" b="1">
                <a:latin typeface="Fira Sans"/>
              </a:rPr>
              <a:t>do not correlate positively</a:t>
            </a:r>
            <a:r>
              <a:rPr lang="en-US" sz="1600">
                <a:latin typeface="Fira Sans"/>
              </a:rPr>
              <a:t>, and their strongest contrast appears in the 50–64 age group.</a:t>
            </a:r>
            <a:endParaRPr lang="en-US"/>
          </a:p>
        </p:txBody>
      </p:sp>
    </p:spTree>
    <p:extLst>
      <p:ext uri="{BB962C8B-B14F-4D97-AF65-F5344CB8AC3E}">
        <p14:creationId xmlns:p14="http://schemas.microsoft.com/office/powerpoint/2010/main" val="1768600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24"/>
        <p:cNvGrpSpPr/>
        <p:nvPr/>
      </p:nvGrpSpPr>
      <p:grpSpPr>
        <a:xfrm>
          <a:off x="0" y="0"/>
          <a:ext cx="0" cy="0"/>
          <a:chOff x="0" y="0"/>
          <a:chExt cx="0" cy="0"/>
        </a:xfrm>
      </p:grpSpPr>
      <p:sp>
        <p:nvSpPr>
          <p:cNvPr id="2225" name="Google Shape;2225;p36"/>
          <p:cNvSpPr txBox="1"/>
          <p:nvPr/>
        </p:nvSpPr>
        <p:spPr>
          <a:xfrm>
            <a:off x="369427" y="-1784"/>
            <a:ext cx="8520600" cy="572700"/>
          </a:xfrm>
          <a:prstGeom prst="rect">
            <a:avLst/>
          </a:prstGeom>
          <a:noFill/>
          <a:ln>
            <a:noFill/>
          </a:ln>
        </p:spPr>
        <p:txBody>
          <a:bodyPr spcFirstLastPara="1" wrap="square" lIns="91425" tIns="91425" rIns="91425" bIns="91425" anchor="t" anchorCtr="0">
            <a:noAutofit/>
          </a:bodyPr>
          <a:lstStyle/>
          <a:p>
            <a:pPr algn="ctr">
              <a:buClr>
                <a:schemeClr val="dk1"/>
              </a:buClr>
            </a:pPr>
            <a:r>
              <a:rPr lang="en-US" sz="2800" b="1">
                <a:latin typeface="Fira Sans Extra Condensed"/>
                <a:ea typeface="Fira Sans Extra Condensed"/>
                <a:cs typeface="Fira Sans Extra Condensed"/>
              </a:rPr>
              <a:t>Context &amp; Purpose </a:t>
            </a:r>
          </a:p>
        </p:txBody>
      </p:sp>
      <p:grpSp>
        <p:nvGrpSpPr>
          <p:cNvPr id="2236" name="Google Shape;2236;p36"/>
          <p:cNvGrpSpPr/>
          <p:nvPr/>
        </p:nvGrpSpPr>
        <p:grpSpPr>
          <a:xfrm>
            <a:off x="1526428" y="727241"/>
            <a:ext cx="6411480" cy="3996415"/>
            <a:chOff x="235800" y="830650"/>
            <a:chExt cx="6978450" cy="4588844"/>
          </a:xfrm>
        </p:grpSpPr>
        <p:sp>
          <p:nvSpPr>
            <p:cNvPr id="2237" name="Google Shape;2237;p3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3" name="Google Shape;2243;p36"/>
          <p:cNvSpPr/>
          <p:nvPr/>
        </p:nvSpPr>
        <p:spPr>
          <a:xfrm>
            <a:off x="7667214" y="94931"/>
            <a:ext cx="181603" cy="244667"/>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6"/>
          <p:cNvSpPr/>
          <p:nvPr/>
        </p:nvSpPr>
        <p:spPr>
          <a:xfrm rot="1080000">
            <a:off x="6387785" y="175541"/>
            <a:ext cx="181603" cy="250440"/>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6"/>
          <p:cNvSpPr/>
          <p:nvPr/>
        </p:nvSpPr>
        <p:spPr>
          <a:xfrm rot="-1380000">
            <a:off x="8662001" y="490077"/>
            <a:ext cx="187376" cy="244667"/>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6"/>
          <p:cNvSpPr/>
          <p:nvPr/>
        </p:nvSpPr>
        <p:spPr>
          <a:xfrm rot="1980000">
            <a:off x="832629" y="250013"/>
            <a:ext cx="187376" cy="250440"/>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6"/>
          <p:cNvSpPr/>
          <p:nvPr/>
        </p:nvSpPr>
        <p:spPr>
          <a:xfrm rot="-1740000">
            <a:off x="2051847" y="31291"/>
            <a:ext cx="187376" cy="244667"/>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1F9F441C-1419-34D6-DD69-9DE8B37BFBDC}"/>
              </a:ext>
            </a:extLst>
          </p:cNvPr>
          <p:cNvSpPr txBox="1"/>
          <p:nvPr/>
        </p:nvSpPr>
        <p:spPr>
          <a:xfrm>
            <a:off x="311727" y="935182"/>
            <a:ext cx="8370454" cy="37176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4" name="TextBox 3">
            <a:extLst>
              <a:ext uri="{FF2B5EF4-FFF2-40B4-BE49-F238E27FC236}">
                <a16:creationId xmlns:a16="http://schemas.microsoft.com/office/drawing/2014/main" id="{2D6799F8-58B7-4DD5-602A-50886B4056B0}"/>
              </a:ext>
            </a:extLst>
          </p:cNvPr>
          <p:cNvSpPr txBox="1"/>
          <p:nvPr/>
        </p:nvSpPr>
        <p:spPr>
          <a:xfrm>
            <a:off x="334817" y="415636"/>
            <a:ext cx="1627909" cy="14778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Rectangle: Rounded Corners 5">
            <a:extLst>
              <a:ext uri="{FF2B5EF4-FFF2-40B4-BE49-F238E27FC236}">
                <a16:creationId xmlns:a16="http://schemas.microsoft.com/office/drawing/2014/main" id="{38881FDA-CC0B-3CC8-EE4F-EDCCF15BF398}"/>
              </a:ext>
            </a:extLst>
          </p:cNvPr>
          <p:cNvSpPr/>
          <p:nvPr/>
        </p:nvSpPr>
        <p:spPr>
          <a:xfrm>
            <a:off x="377073" y="614721"/>
            <a:ext cx="8364681" cy="4312226"/>
          </a:xfrm>
          <a:prstGeom prst="roundRect">
            <a:avLst/>
          </a:prstGeom>
          <a:solidFill>
            <a:srgbClr val="F2E8DB">
              <a:alpha val="47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CA8010E-3403-E609-38C6-D974774B2462}"/>
              </a:ext>
            </a:extLst>
          </p:cNvPr>
          <p:cNvSpPr txBox="1"/>
          <p:nvPr/>
        </p:nvSpPr>
        <p:spPr>
          <a:xfrm>
            <a:off x="682975" y="1091952"/>
            <a:ext cx="7899985" cy="32624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600" dirty="0">
                <a:latin typeface="Fira Sans"/>
              </a:rPr>
              <a:t>Coffee is one of the most widely consumed beverages in the world, woven into daily routines for energy, focus, and comfort. </a:t>
            </a:r>
          </a:p>
          <a:p>
            <a:pPr marL="285750" indent="-285750">
              <a:buChar char="•"/>
            </a:pPr>
            <a:endParaRPr lang="en-US" sz="1600" dirty="0">
              <a:latin typeface="Fira Sans"/>
            </a:endParaRPr>
          </a:p>
          <a:p>
            <a:pPr marL="285750" indent="-285750">
              <a:buChar char="•"/>
            </a:pPr>
            <a:r>
              <a:rPr lang="en-US" sz="1600" dirty="0">
                <a:latin typeface="Fira Sans"/>
              </a:rPr>
              <a:t>Mayo Family Health Clinic (MFHC) aims to better understand this connection as part of its commitment to preventive, research-informed care.</a:t>
            </a:r>
            <a:endParaRPr lang="en-US" dirty="0"/>
          </a:p>
          <a:p>
            <a:endParaRPr lang="en-US" sz="1600" dirty="0">
              <a:latin typeface="Fira Sans"/>
            </a:endParaRPr>
          </a:p>
          <a:p>
            <a:pPr marL="285750" indent="-285750">
              <a:buChar char="•"/>
            </a:pPr>
            <a:r>
              <a:rPr lang="en-US" sz="1600" dirty="0">
                <a:latin typeface="Fira Sans"/>
              </a:rPr>
              <a:t>By examining lifestyle and clinical data, our team explored how </a:t>
            </a:r>
            <a:r>
              <a:rPr lang="en-US" sz="1600" b="1" dirty="0">
                <a:solidFill>
                  <a:schemeClr val="bg2"/>
                </a:solidFill>
                <a:latin typeface="Fira Sans"/>
              </a:rPr>
              <a:t>coffee consumption</a:t>
            </a:r>
            <a:r>
              <a:rPr lang="en-US" sz="1600" dirty="0">
                <a:latin typeface="Fira Sans"/>
              </a:rPr>
              <a:t> relates to indicators such as heart rate, BMI, stress, and sleep. </a:t>
            </a:r>
            <a:endParaRPr lang="en-US" dirty="0"/>
          </a:p>
          <a:p>
            <a:endParaRPr lang="en-US" sz="1600" dirty="0">
              <a:latin typeface="Fira Sans"/>
            </a:endParaRPr>
          </a:p>
          <a:p>
            <a:r>
              <a:rPr lang="en-US" sz="1600" dirty="0">
                <a:latin typeface="Fira Sans"/>
              </a:rPr>
              <a:t>The purpose of this project is to deliver clear, evidence-based insights that </a:t>
            </a:r>
            <a:r>
              <a:rPr lang="en-US" sz="1600" b="1" dirty="0">
                <a:solidFill>
                  <a:schemeClr val="bg2"/>
                </a:solidFill>
                <a:latin typeface="Fira Sans"/>
              </a:rPr>
              <a:t>support practitioner </a:t>
            </a:r>
            <a:r>
              <a:rPr lang="en-US" sz="1600" dirty="0">
                <a:latin typeface="Fira Sans"/>
              </a:rPr>
              <a:t>counseling, promote heart-healthy habits, and guide MFHC’s ongoing preventive-care initiatives.</a:t>
            </a:r>
            <a:endParaRPr lang="en-US" dirty="0"/>
          </a:p>
          <a:p>
            <a:pPr algn="l"/>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65">
          <a:extLst>
            <a:ext uri="{FF2B5EF4-FFF2-40B4-BE49-F238E27FC236}">
              <a16:creationId xmlns:a16="http://schemas.microsoft.com/office/drawing/2014/main" id="{803D1B71-BE35-5596-C338-F733024066BB}"/>
            </a:ext>
          </a:extLst>
        </p:cNvPr>
        <p:cNvGrpSpPr/>
        <p:nvPr/>
      </p:nvGrpSpPr>
      <p:grpSpPr>
        <a:xfrm>
          <a:off x="0" y="0"/>
          <a:ext cx="0" cy="0"/>
          <a:chOff x="0" y="0"/>
          <a:chExt cx="0" cy="0"/>
        </a:xfrm>
      </p:grpSpPr>
      <p:sp>
        <p:nvSpPr>
          <p:cNvPr id="3766" name="Google Shape;3766;p52">
            <a:extLst>
              <a:ext uri="{FF2B5EF4-FFF2-40B4-BE49-F238E27FC236}">
                <a16:creationId xmlns:a16="http://schemas.microsoft.com/office/drawing/2014/main" id="{D3370997-949D-75A4-6ED6-D6082058BFF4}"/>
              </a:ext>
            </a:extLst>
          </p:cNvPr>
          <p:cNvSpPr txBox="1"/>
          <p:nvPr/>
        </p:nvSpPr>
        <p:spPr>
          <a:xfrm>
            <a:off x="3164396" y="-328"/>
            <a:ext cx="3064937"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Business Question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3782" name="Google Shape;3782;p52">
            <a:extLst>
              <a:ext uri="{FF2B5EF4-FFF2-40B4-BE49-F238E27FC236}">
                <a16:creationId xmlns:a16="http://schemas.microsoft.com/office/drawing/2014/main" id="{264694AC-D556-516C-6C4E-BE9713DE45E2}"/>
              </a:ext>
            </a:extLst>
          </p:cNvPr>
          <p:cNvGrpSpPr/>
          <p:nvPr/>
        </p:nvGrpSpPr>
        <p:grpSpPr>
          <a:xfrm>
            <a:off x="4095818" y="1879136"/>
            <a:ext cx="1322946" cy="1339431"/>
            <a:chOff x="2876751" y="1459076"/>
            <a:chExt cx="1322946" cy="1339431"/>
          </a:xfrm>
        </p:grpSpPr>
        <p:sp>
          <p:nvSpPr>
            <p:cNvPr id="3783" name="Google Shape;3783;p52">
              <a:extLst>
                <a:ext uri="{FF2B5EF4-FFF2-40B4-BE49-F238E27FC236}">
                  <a16:creationId xmlns:a16="http://schemas.microsoft.com/office/drawing/2014/main" id="{36F4E64A-5C37-6170-93CA-F5E37E7434FA}"/>
                </a:ext>
              </a:extLst>
            </p:cNvPr>
            <p:cNvSpPr/>
            <p:nvPr/>
          </p:nvSpPr>
          <p:spPr>
            <a:xfrm>
              <a:off x="2900689" y="1550655"/>
              <a:ext cx="1299008" cy="1247852"/>
            </a:xfrm>
            <a:custGeom>
              <a:avLst/>
              <a:gdLst/>
              <a:ahLst/>
              <a:cxnLst/>
              <a:rect l="l" t="t" r="r" b="b"/>
              <a:pathLst>
                <a:path w="5915" h="5682" extrusionOk="0">
                  <a:moveTo>
                    <a:pt x="2687" y="0"/>
                  </a:moveTo>
                  <a:cubicBezTo>
                    <a:pt x="1204" y="0"/>
                    <a:pt x="1" y="1203"/>
                    <a:pt x="1" y="2687"/>
                  </a:cubicBezTo>
                  <a:cubicBezTo>
                    <a:pt x="1" y="4172"/>
                    <a:pt x="1204" y="5374"/>
                    <a:pt x="2687" y="5374"/>
                  </a:cubicBezTo>
                  <a:cubicBezTo>
                    <a:pt x="3347" y="5374"/>
                    <a:pt x="3951" y="5137"/>
                    <a:pt x="4420" y="4741"/>
                  </a:cubicBezTo>
                  <a:lnTo>
                    <a:pt x="5264" y="5597"/>
                  </a:lnTo>
                  <a:cubicBezTo>
                    <a:pt x="5319" y="5653"/>
                    <a:pt x="5394" y="5681"/>
                    <a:pt x="5472" y="5681"/>
                  </a:cubicBezTo>
                  <a:cubicBezTo>
                    <a:pt x="5569" y="5681"/>
                    <a:pt x="5671" y="5639"/>
                    <a:pt x="5752" y="5558"/>
                  </a:cubicBezTo>
                  <a:cubicBezTo>
                    <a:pt x="5898" y="5411"/>
                    <a:pt x="5915" y="5190"/>
                    <a:pt x="5791" y="5063"/>
                  </a:cubicBezTo>
                  <a:lnTo>
                    <a:pt x="4919" y="4183"/>
                  </a:lnTo>
                  <a:cubicBezTo>
                    <a:pt x="5206" y="3756"/>
                    <a:pt x="5374" y="3241"/>
                    <a:pt x="5374" y="2687"/>
                  </a:cubicBezTo>
                  <a:cubicBezTo>
                    <a:pt x="5374"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a:extLst>
                <a:ext uri="{FF2B5EF4-FFF2-40B4-BE49-F238E27FC236}">
                  <a16:creationId xmlns:a16="http://schemas.microsoft.com/office/drawing/2014/main" id="{72223409-EA05-2D77-A625-BEA0703ADE6E}"/>
                </a:ext>
              </a:extLst>
            </p:cNvPr>
            <p:cNvSpPr/>
            <p:nvPr/>
          </p:nvSpPr>
          <p:spPr>
            <a:xfrm>
              <a:off x="3755642" y="2299756"/>
              <a:ext cx="419899" cy="407386"/>
            </a:xfrm>
            <a:custGeom>
              <a:avLst/>
              <a:gdLst/>
              <a:ahLst/>
              <a:cxnLst/>
              <a:rect l="l" t="t" r="r" b="b"/>
              <a:pathLst>
                <a:path w="1912" h="1855" extrusionOk="0">
                  <a:moveTo>
                    <a:pt x="443" y="1"/>
                  </a:moveTo>
                  <a:cubicBezTo>
                    <a:pt x="346" y="1"/>
                    <a:pt x="244" y="43"/>
                    <a:pt x="164" y="124"/>
                  </a:cubicBezTo>
                  <a:cubicBezTo>
                    <a:pt x="17" y="271"/>
                    <a:pt x="1" y="493"/>
                    <a:pt x="125" y="618"/>
                  </a:cubicBezTo>
                  <a:lnTo>
                    <a:pt x="1260" y="1770"/>
                  </a:lnTo>
                  <a:cubicBezTo>
                    <a:pt x="1316" y="1827"/>
                    <a:pt x="1391" y="1854"/>
                    <a:pt x="1470" y="1854"/>
                  </a:cubicBezTo>
                  <a:cubicBezTo>
                    <a:pt x="1566" y="1854"/>
                    <a:pt x="1669" y="1813"/>
                    <a:pt x="1749" y="1732"/>
                  </a:cubicBezTo>
                  <a:cubicBezTo>
                    <a:pt x="1895" y="1584"/>
                    <a:pt x="1911" y="1363"/>
                    <a:pt x="1787" y="1236"/>
                  </a:cubicBezTo>
                  <a:lnTo>
                    <a:pt x="652" y="85"/>
                  </a:lnTo>
                  <a:cubicBezTo>
                    <a:pt x="596" y="29"/>
                    <a:pt x="522"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a:extLst>
                <a:ext uri="{FF2B5EF4-FFF2-40B4-BE49-F238E27FC236}">
                  <a16:creationId xmlns:a16="http://schemas.microsoft.com/office/drawing/2014/main" id="{7E1D82B4-DD49-8592-2A25-0E54F7ADCB8A}"/>
                </a:ext>
              </a:extLst>
            </p:cNvPr>
            <p:cNvSpPr/>
            <p:nvPr/>
          </p:nvSpPr>
          <p:spPr>
            <a:xfrm>
              <a:off x="3774309" y="2319082"/>
              <a:ext cx="186231" cy="242675"/>
            </a:xfrm>
            <a:custGeom>
              <a:avLst/>
              <a:gdLst/>
              <a:ahLst/>
              <a:cxnLst/>
              <a:rect l="l" t="t" r="r" b="b"/>
              <a:pathLst>
                <a:path w="848" h="1105" extrusionOk="0">
                  <a:moveTo>
                    <a:pt x="441" y="0"/>
                  </a:moveTo>
                  <a:cubicBezTo>
                    <a:pt x="345" y="0"/>
                    <a:pt x="244" y="41"/>
                    <a:pt x="163" y="121"/>
                  </a:cubicBezTo>
                  <a:cubicBezTo>
                    <a:pt x="18" y="268"/>
                    <a:pt x="1" y="489"/>
                    <a:pt x="126" y="616"/>
                  </a:cubicBezTo>
                  <a:lnTo>
                    <a:pt x="608" y="1104"/>
                  </a:lnTo>
                  <a:cubicBezTo>
                    <a:pt x="848" y="672"/>
                    <a:pt x="834" y="268"/>
                    <a:pt x="834" y="268"/>
                  </a:cubicBezTo>
                  <a:lnTo>
                    <a:pt x="470" y="1"/>
                  </a:lnTo>
                  <a:cubicBezTo>
                    <a:pt x="461"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a:extLst>
                <a:ext uri="{FF2B5EF4-FFF2-40B4-BE49-F238E27FC236}">
                  <a16:creationId xmlns:a16="http://schemas.microsoft.com/office/drawing/2014/main" id="{AA6E6EEB-4EA3-BF67-9C4C-9EC86AD85A5B}"/>
                </a:ext>
              </a:extLst>
            </p:cNvPr>
            <p:cNvSpPr/>
            <p:nvPr/>
          </p:nvSpPr>
          <p:spPr>
            <a:xfrm>
              <a:off x="2876751" y="1459076"/>
              <a:ext cx="1180417" cy="1180650"/>
            </a:xfrm>
            <a:custGeom>
              <a:avLst/>
              <a:gdLst/>
              <a:ahLst/>
              <a:cxnLst/>
              <a:rect l="l" t="t" r="r" b="b"/>
              <a:pathLst>
                <a:path w="5375" h="5376" extrusionOk="0">
                  <a:moveTo>
                    <a:pt x="2688" y="1"/>
                  </a:moveTo>
                  <a:cubicBezTo>
                    <a:pt x="1203" y="1"/>
                    <a:pt x="0" y="1204"/>
                    <a:pt x="0" y="2688"/>
                  </a:cubicBezTo>
                  <a:cubicBezTo>
                    <a:pt x="0" y="4172"/>
                    <a:pt x="1203" y="5375"/>
                    <a:pt x="2688" y="5375"/>
                  </a:cubicBezTo>
                  <a:cubicBezTo>
                    <a:pt x="4172" y="5375"/>
                    <a:pt x="5375" y="4172"/>
                    <a:pt x="5375" y="2688"/>
                  </a:cubicBezTo>
                  <a:cubicBezTo>
                    <a:pt x="5375" y="1204"/>
                    <a:pt x="4172"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a:extLst>
                <a:ext uri="{FF2B5EF4-FFF2-40B4-BE49-F238E27FC236}">
                  <a16:creationId xmlns:a16="http://schemas.microsoft.com/office/drawing/2014/main" id="{68C21F0C-D848-FCB4-0E32-58C9F2003DA4}"/>
                </a:ext>
              </a:extLst>
            </p:cNvPr>
            <p:cNvSpPr/>
            <p:nvPr/>
          </p:nvSpPr>
          <p:spPr>
            <a:xfrm>
              <a:off x="2949443" y="1531988"/>
              <a:ext cx="1035034" cy="1034826"/>
            </a:xfrm>
            <a:custGeom>
              <a:avLst/>
              <a:gdLst/>
              <a:ahLst/>
              <a:cxnLst/>
              <a:rect l="l" t="t" r="r" b="b"/>
              <a:pathLst>
                <a:path w="4713" h="4712" extrusionOk="0">
                  <a:moveTo>
                    <a:pt x="2357" y="0"/>
                  </a:moveTo>
                  <a:cubicBezTo>
                    <a:pt x="1056" y="0"/>
                    <a:pt x="1" y="1055"/>
                    <a:pt x="1" y="2356"/>
                  </a:cubicBezTo>
                  <a:cubicBezTo>
                    <a:pt x="1" y="3657"/>
                    <a:pt x="1056" y="4712"/>
                    <a:pt x="2357" y="4712"/>
                  </a:cubicBezTo>
                  <a:cubicBezTo>
                    <a:pt x="3658" y="4712"/>
                    <a:pt x="4712" y="3657"/>
                    <a:pt x="4712" y="2356"/>
                  </a:cubicBezTo>
                  <a:cubicBezTo>
                    <a:pt x="4712" y="1055"/>
                    <a:pt x="3658" y="0"/>
                    <a:pt x="2357" y="0"/>
                  </a:cubicBezTo>
                  <a:close/>
                </a:path>
              </a:pathLst>
            </a:custGeom>
            <a:solidFill>
              <a:srgbClr val="C08A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a:extLst>
                <a:ext uri="{FF2B5EF4-FFF2-40B4-BE49-F238E27FC236}">
                  <a16:creationId xmlns:a16="http://schemas.microsoft.com/office/drawing/2014/main" id="{5971D056-B95B-9A69-FAF6-66DE34109BEA}"/>
                </a:ext>
              </a:extLst>
            </p:cNvPr>
            <p:cNvSpPr/>
            <p:nvPr/>
          </p:nvSpPr>
          <p:spPr>
            <a:xfrm>
              <a:off x="3149071" y="1619174"/>
              <a:ext cx="835406" cy="947639"/>
            </a:xfrm>
            <a:custGeom>
              <a:avLst/>
              <a:gdLst/>
              <a:ahLst/>
              <a:cxnLst/>
              <a:rect l="l" t="t" r="r" b="b"/>
              <a:pathLst>
                <a:path w="3804" h="4315" extrusionOk="0">
                  <a:moveTo>
                    <a:pt x="2757" y="0"/>
                  </a:moveTo>
                  <a:lnTo>
                    <a:pt x="2757" y="0"/>
                  </a:lnTo>
                  <a:cubicBezTo>
                    <a:pt x="3309" y="431"/>
                    <a:pt x="3664" y="1102"/>
                    <a:pt x="3664" y="1858"/>
                  </a:cubicBezTo>
                  <a:cubicBezTo>
                    <a:pt x="3664" y="3159"/>
                    <a:pt x="2609" y="4214"/>
                    <a:pt x="1308" y="4214"/>
                  </a:cubicBezTo>
                  <a:cubicBezTo>
                    <a:pt x="824" y="4214"/>
                    <a:pt x="374" y="4068"/>
                    <a:pt x="0" y="3818"/>
                  </a:cubicBezTo>
                  <a:lnTo>
                    <a:pt x="0" y="3818"/>
                  </a:lnTo>
                  <a:cubicBezTo>
                    <a:pt x="399" y="4130"/>
                    <a:pt x="902" y="4315"/>
                    <a:pt x="1448" y="4315"/>
                  </a:cubicBezTo>
                  <a:cubicBezTo>
                    <a:pt x="2749" y="4315"/>
                    <a:pt x="3803" y="3260"/>
                    <a:pt x="3803" y="1960"/>
                  </a:cubicBezTo>
                  <a:cubicBezTo>
                    <a:pt x="3803" y="1142"/>
                    <a:pt x="3388" y="422"/>
                    <a:pt x="2757" y="0"/>
                  </a:cubicBezTo>
                  <a:close/>
                </a:path>
              </a:pathLst>
            </a:custGeom>
            <a:solidFill>
              <a:srgbClr val="D9A8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a:extLst>
                <a:ext uri="{FF2B5EF4-FFF2-40B4-BE49-F238E27FC236}">
                  <a16:creationId xmlns:a16="http://schemas.microsoft.com/office/drawing/2014/main" id="{EF903A99-8DA8-136F-2D06-AEAC278F1D0E}"/>
                </a:ext>
              </a:extLst>
            </p:cNvPr>
            <p:cNvSpPr/>
            <p:nvPr/>
          </p:nvSpPr>
          <p:spPr>
            <a:xfrm>
              <a:off x="2949443" y="1532207"/>
              <a:ext cx="935110" cy="872091"/>
            </a:xfrm>
            <a:custGeom>
              <a:avLst/>
              <a:gdLst/>
              <a:ahLst/>
              <a:cxnLst/>
              <a:rect l="l" t="t" r="r" b="b"/>
              <a:pathLst>
                <a:path w="4258" h="3971" extrusionOk="0">
                  <a:moveTo>
                    <a:pt x="2357" y="0"/>
                  </a:moveTo>
                  <a:cubicBezTo>
                    <a:pt x="1057" y="0"/>
                    <a:pt x="1" y="1056"/>
                    <a:pt x="1" y="2357"/>
                  </a:cubicBezTo>
                  <a:cubicBezTo>
                    <a:pt x="1" y="2981"/>
                    <a:pt x="244" y="3549"/>
                    <a:pt x="640" y="3970"/>
                  </a:cubicBezTo>
                  <a:cubicBezTo>
                    <a:pt x="354" y="3578"/>
                    <a:pt x="185" y="3097"/>
                    <a:pt x="185" y="2577"/>
                  </a:cubicBezTo>
                  <a:cubicBezTo>
                    <a:pt x="185" y="1276"/>
                    <a:pt x="1240" y="220"/>
                    <a:pt x="2541" y="220"/>
                  </a:cubicBezTo>
                  <a:cubicBezTo>
                    <a:pt x="3218" y="220"/>
                    <a:pt x="3827" y="506"/>
                    <a:pt x="4257" y="964"/>
                  </a:cubicBezTo>
                  <a:cubicBezTo>
                    <a:pt x="3829" y="379"/>
                    <a:pt x="3137" y="0"/>
                    <a:pt x="2357" y="0"/>
                  </a:cubicBezTo>
                  <a:close/>
                </a:path>
              </a:pathLst>
            </a:custGeom>
            <a:solidFill>
              <a:srgbClr val="956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a:extLst>
                <a:ext uri="{FF2B5EF4-FFF2-40B4-BE49-F238E27FC236}">
                  <a16:creationId xmlns:a16="http://schemas.microsoft.com/office/drawing/2014/main" id="{FF09F0EF-D6E1-33D2-D886-1CDB5EE32064}"/>
                </a:ext>
              </a:extLst>
            </p:cNvPr>
            <p:cNvSpPr/>
            <p:nvPr/>
          </p:nvSpPr>
          <p:spPr>
            <a:xfrm>
              <a:off x="2950142" y="153112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a:extLst>
                <a:ext uri="{FF2B5EF4-FFF2-40B4-BE49-F238E27FC236}">
                  <a16:creationId xmlns:a16="http://schemas.microsoft.com/office/drawing/2014/main" id="{6F5E4C10-CD6D-A45B-C97F-473E7CF78AC9}"/>
                </a:ext>
              </a:extLst>
            </p:cNvPr>
            <p:cNvSpPr/>
            <p:nvPr/>
          </p:nvSpPr>
          <p:spPr>
            <a:xfrm>
              <a:off x="2951200" y="1532097"/>
              <a:ext cx="1033200" cy="1033200"/>
            </a:xfrm>
            <a:prstGeom prst="pie">
              <a:avLst>
                <a:gd name="adj1" fmla="val 3431964"/>
                <a:gd name="adj2" fmla="val 1620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52">
            <a:extLst>
              <a:ext uri="{FF2B5EF4-FFF2-40B4-BE49-F238E27FC236}">
                <a16:creationId xmlns:a16="http://schemas.microsoft.com/office/drawing/2014/main" id="{0FEC72D9-B655-BBA4-F2D3-DD3298D4D112}"/>
              </a:ext>
            </a:extLst>
          </p:cNvPr>
          <p:cNvGrpSpPr/>
          <p:nvPr/>
        </p:nvGrpSpPr>
        <p:grpSpPr>
          <a:xfrm>
            <a:off x="6589754" y="1913961"/>
            <a:ext cx="1322507" cy="1338992"/>
            <a:chOff x="4989758" y="1441073"/>
            <a:chExt cx="1322507" cy="1338992"/>
          </a:xfrm>
        </p:grpSpPr>
        <p:sp>
          <p:nvSpPr>
            <p:cNvPr id="3793" name="Google Shape;3793;p52">
              <a:extLst>
                <a:ext uri="{FF2B5EF4-FFF2-40B4-BE49-F238E27FC236}">
                  <a16:creationId xmlns:a16="http://schemas.microsoft.com/office/drawing/2014/main" id="{FBFBF38D-97B2-1453-5666-B968877C5D22}"/>
                </a:ext>
              </a:extLst>
            </p:cNvPr>
            <p:cNvSpPr/>
            <p:nvPr/>
          </p:nvSpPr>
          <p:spPr>
            <a:xfrm>
              <a:off x="5013257" y="1532213"/>
              <a:ext cx="1299008" cy="1247852"/>
            </a:xfrm>
            <a:custGeom>
              <a:avLst/>
              <a:gdLst/>
              <a:ahLst/>
              <a:cxnLst/>
              <a:rect l="l" t="t" r="r" b="b"/>
              <a:pathLst>
                <a:path w="5915" h="5682" extrusionOk="0">
                  <a:moveTo>
                    <a:pt x="2689" y="0"/>
                  </a:moveTo>
                  <a:cubicBezTo>
                    <a:pt x="1203" y="0"/>
                    <a:pt x="1" y="1204"/>
                    <a:pt x="1" y="2688"/>
                  </a:cubicBezTo>
                  <a:cubicBezTo>
                    <a:pt x="1" y="4173"/>
                    <a:pt x="1205" y="5375"/>
                    <a:pt x="2689" y="5375"/>
                  </a:cubicBezTo>
                  <a:cubicBezTo>
                    <a:pt x="3349" y="5375"/>
                    <a:pt x="3951" y="5136"/>
                    <a:pt x="4420" y="4742"/>
                  </a:cubicBezTo>
                  <a:lnTo>
                    <a:pt x="5264" y="5597"/>
                  </a:lnTo>
                  <a:cubicBezTo>
                    <a:pt x="5320" y="5654"/>
                    <a:pt x="5395" y="5682"/>
                    <a:pt x="5474" y="5682"/>
                  </a:cubicBezTo>
                  <a:cubicBezTo>
                    <a:pt x="5570" y="5682"/>
                    <a:pt x="5673" y="5640"/>
                    <a:pt x="5753" y="5559"/>
                  </a:cubicBezTo>
                  <a:cubicBezTo>
                    <a:pt x="5899" y="5412"/>
                    <a:pt x="5915" y="5191"/>
                    <a:pt x="5791" y="5064"/>
                  </a:cubicBezTo>
                  <a:lnTo>
                    <a:pt x="4920" y="4184"/>
                  </a:lnTo>
                  <a:cubicBezTo>
                    <a:pt x="5208" y="3757"/>
                    <a:pt x="5376" y="3242"/>
                    <a:pt x="5376" y="2688"/>
                  </a:cubicBezTo>
                  <a:cubicBezTo>
                    <a:pt x="5376" y="1202"/>
                    <a:pt x="4172" y="0"/>
                    <a:pt x="268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a:extLst>
                <a:ext uri="{FF2B5EF4-FFF2-40B4-BE49-F238E27FC236}">
                  <a16:creationId xmlns:a16="http://schemas.microsoft.com/office/drawing/2014/main" id="{17AA40A1-565E-944A-3326-CAD1BB34D6EA}"/>
                </a:ext>
              </a:extLst>
            </p:cNvPr>
            <p:cNvSpPr/>
            <p:nvPr/>
          </p:nvSpPr>
          <p:spPr>
            <a:xfrm>
              <a:off x="5868868" y="2281754"/>
              <a:ext cx="419679" cy="407386"/>
            </a:xfrm>
            <a:custGeom>
              <a:avLst/>
              <a:gdLst/>
              <a:ahLst/>
              <a:cxnLst/>
              <a:rect l="l" t="t" r="r" b="b"/>
              <a:pathLst>
                <a:path w="1911" h="1855" extrusionOk="0">
                  <a:moveTo>
                    <a:pt x="442" y="1"/>
                  </a:moveTo>
                  <a:cubicBezTo>
                    <a:pt x="346" y="1"/>
                    <a:pt x="243" y="43"/>
                    <a:pt x="162" y="124"/>
                  </a:cubicBezTo>
                  <a:cubicBezTo>
                    <a:pt x="17" y="271"/>
                    <a:pt x="0" y="493"/>
                    <a:pt x="124" y="618"/>
                  </a:cubicBezTo>
                  <a:lnTo>
                    <a:pt x="1260" y="1770"/>
                  </a:lnTo>
                  <a:cubicBezTo>
                    <a:pt x="1315" y="1827"/>
                    <a:pt x="1390" y="1854"/>
                    <a:pt x="1469" y="1854"/>
                  </a:cubicBezTo>
                  <a:cubicBezTo>
                    <a:pt x="1566" y="1854"/>
                    <a:pt x="1668" y="1813"/>
                    <a:pt x="1748" y="1732"/>
                  </a:cubicBezTo>
                  <a:cubicBezTo>
                    <a:pt x="1894" y="1584"/>
                    <a:pt x="1910" y="1363"/>
                    <a:pt x="1787" y="1236"/>
                  </a:cubicBezTo>
                  <a:lnTo>
                    <a:pt x="651" y="85"/>
                  </a:lnTo>
                  <a:cubicBezTo>
                    <a:pt x="595" y="29"/>
                    <a:pt x="521" y="1"/>
                    <a:pt x="442"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a:extLst>
                <a:ext uri="{FF2B5EF4-FFF2-40B4-BE49-F238E27FC236}">
                  <a16:creationId xmlns:a16="http://schemas.microsoft.com/office/drawing/2014/main" id="{0E6DF0F9-B0C0-F91E-8DC7-C8EFB9065D71}"/>
                </a:ext>
              </a:extLst>
            </p:cNvPr>
            <p:cNvSpPr/>
            <p:nvPr/>
          </p:nvSpPr>
          <p:spPr>
            <a:xfrm>
              <a:off x="5887316" y="2301080"/>
              <a:ext cx="186231" cy="242675"/>
            </a:xfrm>
            <a:custGeom>
              <a:avLst/>
              <a:gdLst/>
              <a:ahLst/>
              <a:cxnLst/>
              <a:rect l="l" t="t" r="r" b="b"/>
              <a:pathLst>
                <a:path w="848" h="1105" extrusionOk="0">
                  <a:moveTo>
                    <a:pt x="440" y="0"/>
                  </a:moveTo>
                  <a:cubicBezTo>
                    <a:pt x="344" y="0"/>
                    <a:pt x="243" y="41"/>
                    <a:pt x="163" y="121"/>
                  </a:cubicBezTo>
                  <a:cubicBezTo>
                    <a:pt x="16" y="268"/>
                    <a:pt x="0" y="489"/>
                    <a:pt x="124" y="616"/>
                  </a:cubicBezTo>
                  <a:lnTo>
                    <a:pt x="607" y="1104"/>
                  </a:lnTo>
                  <a:cubicBezTo>
                    <a:pt x="847" y="672"/>
                    <a:pt x="833" y="268"/>
                    <a:pt x="833" y="268"/>
                  </a:cubicBezTo>
                  <a:lnTo>
                    <a:pt x="470" y="1"/>
                  </a:lnTo>
                  <a:cubicBezTo>
                    <a:pt x="460" y="1"/>
                    <a:pt x="450" y="0"/>
                    <a:pt x="440"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a:extLst>
                <a:ext uri="{FF2B5EF4-FFF2-40B4-BE49-F238E27FC236}">
                  <a16:creationId xmlns:a16="http://schemas.microsoft.com/office/drawing/2014/main" id="{4F6B87C6-68D3-2108-4A4E-CC23191FFA8E}"/>
                </a:ext>
              </a:extLst>
            </p:cNvPr>
            <p:cNvSpPr/>
            <p:nvPr/>
          </p:nvSpPr>
          <p:spPr>
            <a:xfrm>
              <a:off x="4989758" y="1441073"/>
              <a:ext cx="1180637" cy="1180650"/>
            </a:xfrm>
            <a:custGeom>
              <a:avLst/>
              <a:gdLst/>
              <a:ahLst/>
              <a:cxnLst/>
              <a:rect l="l" t="t" r="r" b="b"/>
              <a:pathLst>
                <a:path w="5376" h="5376" extrusionOk="0">
                  <a:moveTo>
                    <a:pt x="2687" y="1"/>
                  </a:moveTo>
                  <a:cubicBezTo>
                    <a:pt x="1204" y="1"/>
                    <a:pt x="0" y="1204"/>
                    <a:pt x="0" y="2688"/>
                  </a:cubicBezTo>
                  <a:cubicBezTo>
                    <a:pt x="0" y="4172"/>
                    <a:pt x="1204" y="5375"/>
                    <a:pt x="2687" y="5375"/>
                  </a:cubicBezTo>
                  <a:cubicBezTo>
                    <a:pt x="4172" y="5375"/>
                    <a:pt x="5375" y="4172"/>
                    <a:pt x="5375" y="2688"/>
                  </a:cubicBezTo>
                  <a:cubicBezTo>
                    <a:pt x="5375" y="1204"/>
                    <a:pt x="4172" y="1"/>
                    <a:pt x="2687"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a:extLst>
                <a:ext uri="{FF2B5EF4-FFF2-40B4-BE49-F238E27FC236}">
                  <a16:creationId xmlns:a16="http://schemas.microsoft.com/office/drawing/2014/main" id="{B6B76C78-4611-8251-21E5-46294AFCD813}"/>
                </a:ext>
              </a:extLst>
            </p:cNvPr>
            <p:cNvSpPr/>
            <p:nvPr/>
          </p:nvSpPr>
          <p:spPr>
            <a:xfrm>
              <a:off x="5062450" y="1513985"/>
              <a:ext cx="1035034" cy="1034826"/>
            </a:xfrm>
            <a:custGeom>
              <a:avLst/>
              <a:gdLst/>
              <a:ahLst/>
              <a:cxnLst/>
              <a:rect l="l" t="t" r="r" b="b"/>
              <a:pathLst>
                <a:path w="4713" h="4712" extrusionOk="0">
                  <a:moveTo>
                    <a:pt x="2356" y="0"/>
                  </a:moveTo>
                  <a:cubicBezTo>
                    <a:pt x="1056" y="0"/>
                    <a:pt x="1" y="1055"/>
                    <a:pt x="1" y="2356"/>
                  </a:cubicBezTo>
                  <a:cubicBezTo>
                    <a:pt x="1" y="3657"/>
                    <a:pt x="1056" y="4712"/>
                    <a:pt x="2356" y="4712"/>
                  </a:cubicBezTo>
                  <a:cubicBezTo>
                    <a:pt x="3658" y="4712"/>
                    <a:pt x="4713" y="3657"/>
                    <a:pt x="4713" y="2356"/>
                  </a:cubicBezTo>
                  <a:cubicBezTo>
                    <a:pt x="4713" y="1055"/>
                    <a:pt x="3658" y="0"/>
                    <a:pt x="2356" y="0"/>
                  </a:cubicBezTo>
                  <a:close/>
                </a:path>
              </a:pathLst>
            </a:custGeom>
            <a:solidFill>
              <a:srgbClr val="684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a:extLst>
                <a:ext uri="{FF2B5EF4-FFF2-40B4-BE49-F238E27FC236}">
                  <a16:creationId xmlns:a16="http://schemas.microsoft.com/office/drawing/2014/main" id="{6D768097-2774-A757-7858-78A98826C95A}"/>
                </a:ext>
              </a:extLst>
            </p:cNvPr>
            <p:cNvSpPr/>
            <p:nvPr/>
          </p:nvSpPr>
          <p:spPr>
            <a:xfrm>
              <a:off x="5063502"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a:extLst>
                <a:ext uri="{FF2B5EF4-FFF2-40B4-BE49-F238E27FC236}">
                  <a16:creationId xmlns:a16="http://schemas.microsoft.com/office/drawing/2014/main" id="{5540B949-CF35-FCFD-EEE6-7EB94136E063}"/>
                </a:ext>
              </a:extLst>
            </p:cNvPr>
            <p:cNvSpPr/>
            <p:nvPr/>
          </p:nvSpPr>
          <p:spPr>
            <a:xfrm>
              <a:off x="5064559" y="1514238"/>
              <a:ext cx="1033200" cy="1033200"/>
            </a:xfrm>
            <a:prstGeom prst="pie">
              <a:avLst>
                <a:gd name="adj1" fmla="val 19196939"/>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52">
            <a:extLst>
              <a:ext uri="{FF2B5EF4-FFF2-40B4-BE49-F238E27FC236}">
                <a16:creationId xmlns:a16="http://schemas.microsoft.com/office/drawing/2014/main" id="{4C16E879-3148-D333-154C-29E80356F34C}"/>
              </a:ext>
            </a:extLst>
          </p:cNvPr>
          <p:cNvGrpSpPr/>
          <p:nvPr/>
        </p:nvGrpSpPr>
        <p:grpSpPr>
          <a:xfrm>
            <a:off x="1398634" y="1870728"/>
            <a:ext cx="1322946" cy="1338992"/>
            <a:chOff x="7102975" y="1441063"/>
            <a:chExt cx="1322946" cy="1338992"/>
          </a:xfrm>
        </p:grpSpPr>
        <p:sp>
          <p:nvSpPr>
            <p:cNvPr id="3801" name="Google Shape;3801;p52">
              <a:extLst>
                <a:ext uri="{FF2B5EF4-FFF2-40B4-BE49-F238E27FC236}">
                  <a16:creationId xmlns:a16="http://schemas.microsoft.com/office/drawing/2014/main" id="{DD28E29C-F288-4B84-6511-A01243121E99}"/>
                </a:ext>
              </a:extLst>
            </p:cNvPr>
            <p:cNvSpPr/>
            <p:nvPr/>
          </p:nvSpPr>
          <p:spPr>
            <a:xfrm>
              <a:off x="7126913" y="1532203"/>
              <a:ext cx="1299008" cy="1247852"/>
            </a:xfrm>
            <a:custGeom>
              <a:avLst/>
              <a:gdLst/>
              <a:ahLst/>
              <a:cxnLst/>
              <a:rect l="l" t="t" r="r" b="b"/>
              <a:pathLst>
                <a:path w="5915" h="5682" extrusionOk="0">
                  <a:moveTo>
                    <a:pt x="2687" y="0"/>
                  </a:moveTo>
                  <a:cubicBezTo>
                    <a:pt x="1202" y="0"/>
                    <a:pt x="0" y="1204"/>
                    <a:pt x="0" y="2688"/>
                  </a:cubicBezTo>
                  <a:cubicBezTo>
                    <a:pt x="0" y="4173"/>
                    <a:pt x="1203" y="5375"/>
                    <a:pt x="2687" y="5375"/>
                  </a:cubicBezTo>
                  <a:cubicBezTo>
                    <a:pt x="3347" y="5375"/>
                    <a:pt x="3951" y="5136"/>
                    <a:pt x="4419" y="4742"/>
                  </a:cubicBezTo>
                  <a:lnTo>
                    <a:pt x="5264" y="5597"/>
                  </a:lnTo>
                  <a:cubicBezTo>
                    <a:pt x="5319" y="5654"/>
                    <a:pt x="5394" y="5682"/>
                    <a:pt x="5473" y="5682"/>
                  </a:cubicBezTo>
                  <a:cubicBezTo>
                    <a:pt x="5569" y="5682"/>
                    <a:pt x="5672" y="5640"/>
                    <a:pt x="5752" y="5559"/>
                  </a:cubicBezTo>
                  <a:cubicBezTo>
                    <a:pt x="5898" y="5412"/>
                    <a:pt x="5914" y="5191"/>
                    <a:pt x="5790" y="5064"/>
                  </a:cubicBezTo>
                  <a:lnTo>
                    <a:pt x="4920" y="4184"/>
                  </a:lnTo>
                  <a:cubicBezTo>
                    <a:pt x="5207" y="3757"/>
                    <a:pt x="5375" y="3242"/>
                    <a:pt x="5375" y="2688"/>
                  </a:cubicBezTo>
                  <a:cubicBezTo>
                    <a:pt x="5375" y="1202"/>
                    <a:pt x="4171" y="0"/>
                    <a:pt x="26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a:extLst>
                <a:ext uri="{FF2B5EF4-FFF2-40B4-BE49-F238E27FC236}">
                  <a16:creationId xmlns:a16="http://schemas.microsoft.com/office/drawing/2014/main" id="{E0EEF609-FDC6-4E94-18DA-011717A1DBDA}"/>
                </a:ext>
              </a:extLst>
            </p:cNvPr>
            <p:cNvSpPr/>
            <p:nvPr/>
          </p:nvSpPr>
          <p:spPr>
            <a:xfrm>
              <a:off x="7981865" y="2281744"/>
              <a:ext cx="419899" cy="407386"/>
            </a:xfrm>
            <a:custGeom>
              <a:avLst/>
              <a:gdLst/>
              <a:ahLst/>
              <a:cxnLst/>
              <a:rect l="l" t="t" r="r" b="b"/>
              <a:pathLst>
                <a:path w="1912" h="1855" extrusionOk="0">
                  <a:moveTo>
                    <a:pt x="443" y="1"/>
                  </a:moveTo>
                  <a:cubicBezTo>
                    <a:pt x="346" y="1"/>
                    <a:pt x="243" y="43"/>
                    <a:pt x="163" y="124"/>
                  </a:cubicBezTo>
                  <a:cubicBezTo>
                    <a:pt x="17" y="271"/>
                    <a:pt x="0" y="493"/>
                    <a:pt x="124" y="618"/>
                  </a:cubicBezTo>
                  <a:lnTo>
                    <a:pt x="1260" y="1770"/>
                  </a:lnTo>
                  <a:cubicBezTo>
                    <a:pt x="1316" y="1827"/>
                    <a:pt x="1391" y="1854"/>
                    <a:pt x="1470" y="1854"/>
                  </a:cubicBezTo>
                  <a:cubicBezTo>
                    <a:pt x="1566" y="1854"/>
                    <a:pt x="1669" y="1813"/>
                    <a:pt x="1749" y="1732"/>
                  </a:cubicBezTo>
                  <a:cubicBezTo>
                    <a:pt x="1894" y="1584"/>
                    <a:pt x="1912" y="1363"/>
                    <a:pt x="1787" y="1236"/>
                  </a:cubicBezTo>
                  <a:lnTo>
                    <a:pt x="651" y="85"/>
                  </a:lnTo>
                  <a:cubicBezTo>
                    <a:pt x="596" y="29"/>
                    <a:pt x="521" y="1"/>
                    <a:pt x="443"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a:extLst>
                <a:ext uri="{FF2B5EF4-FFF2-40B4-BE49-F238E27FC236}">
                  <a16:creationId xmlns:a16="http://schemas.microsoft.com/office/drawing/2014/main" id="{4527608C-D600-2B05-F568-21FB57285815}"/>
                </a:ext>
              </a:extLst>
            </p:cNvPr>
            <p:cNvSpPr/>
            <p:nvPr/>
          </p:nvSpPr>
          <p:spPr>
            <a:xfrm>
              <a:off x="8000752" y="2301070"/>
              <a:ext cx="186012" cy="242675"/>
            </a:xfrm>
            <a:custGeom>
              <a:avLst/>
              <a:gdLst/>
              <a:ahLst/>
              <a:cxnLst/>
              <a:rect l="l" t="t" r="r" b="b"/>
              <a:pathLst>
                <a:path w="847" h="1105" extrusionOk="0">
                  <a:moveTo>
                    <a:pt x="441" y="0"/>
                  </a:moveTo>
                  <a:cubicBezTo>
                    <a:pt x="344" y="0"/>
                    <a:pt x="242" y="41"/>
                    <a:pt x="163" y="121"/>
                  </a:cubicBezTo>
                  <a:cubicBezTo>
                    <a:pt x="17" y="268"/>
                    <a:pt x="0" y="489"/>
                    <a:pt x="124" y="616"/>
                  </a:cubicBezTo>
                  <a:lnTo>
                    <a:pt x="606" y="1104"/>
                  </a:lnTo>
                  <a:cubicBezTo>
                    <a:pt x="847" y="672"/>
                    <a:pt x="833" y="268"/>
                    <a:pt x="833" y="268"/>
                  </a:cubicBezTo>
                  <a:lnTo>
                    <a:pt x="470" y="1"/>
                  </a:lnTo>
                  <a:cubicBezTo>
                    <a:pt x="460" y="1"/>
                    <a:pt x="451" y="0"/>
                    <a:pt x="441" y="0"/>
                  </a:cubicBezTo>
                  <a:close/>
                </a:path>
              </a:pathLst>
            </a:custGeom>
            <a:solidFill>
              <a:srgbClr val="CC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a:extLst>
                <a:ext uri="{FF2B5EF4-FFF2-40B4-BE49-F238E27FC236}">
                  <a16:creationId xmlns:a16="http://schemas.microsoft.com/office/drawing/2014/main" id="{308404C0-7676-E9B6-F7AF-9BB1A0322614}"/>
                </a:ext>
              </a:extLst>
            </p:cNvPr>
            <p:cNvSpPr/>
            <p:nvPr/>
          </p:nvSpPr>
          <p:spPr>
            <a:xfrm>
              <a:off x="7102975" y="1441063"/>
              <a:ext cx="1180417" cy="1180650"/>
            </a:xfrm>
            <a:custGeom>
              <a:avLst/>
              <a:gdLst/>
              <a:ahLst/>
              <a:cxnLst/>
              <a:rect l="l" t="t" r="r" b="b"/>
              <a:pathLst>
                <a:path w="5375" h="5376" extrusionOk="0">
                  <a:moveTo>
                    <a:pt x="2688" y="1"/>
                  </a:moveTo>
                  <a:cubicBezTo>
                    <a:pt x="1204" y="1"/>
                    <a:pt x="1" y="1204"/>
                    <a:pt x="1" y="2688"/>
                  </a:cubicBezTo>
                  <a:cubicBezTo>
                    <a:pt x="1" y="4172"/>
                    <a:pt x="1204" y="5375"/>
                    <a:pt x="2688" y="5375"/>
                  </a:cubicBezTo>
                  <a:cubicBezTo>
                    <a:pt x="4171" y="5375"/>
                    <a:pt x="5375" y="4172"/>
                    <a:pt x="5375" y="2688"/>
                  </a:cubicBezTo>
                  <a:cubicBezTo>
                    <a:pt x="5375" y="1204"/>
                    <a:pt x="4171" y="1"/>
                    <a:pt x="2688"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a:extLst>
                <a:ext uri="{FF2B5EF4-FFF2-40B4-BE49-F238E27FC236}">
                  <a16:creationId xmlns:a16="http://schemas.microsoft.com/office/drawing/2014/main" id="{4B49F731-6AF1-2B76-269A-29449FF6B1D7}"/>
                </a:ext>
              </a:extLst>
            </p:cNvPr>
            <p:cNvSpPr/>
            <p:nvPr/>
          </p:nvSpPr>
          <p:spPr>
            <a:xfrm>
              <a:off x="7180433" y="1513262"/>
              <a:ext cx="1035034" cy="1035045"/>
            </a:xfrm>
            <a:custGeom>
              <a:avLst/>
              <a:gdLst/>
              <a:ahLst/>
              <a:cxnLst/>
              <a:rect l="l" t="t" r="r" b="b"/>
              <a:pathLst>
                <a:path w="4713" h="4713" extrusionOk="0">
                  <a:moveTo>
                    <a:pt x="2356" y="1"/>
                  </a:moveTo>
                  <a:cubicBezTo>
                    <a:pt x="1056" y="1"/>
                    <a:pt x="1" y="1056"/>
                    <a:pt x="1" y="2357"/>
                  </a:cubicBezTo>
                  <a:cubicBezTo>
                    <a:pt x="1" y="3658"/>
                    <a:pt x="1056" y="4713"/>
                    <a:pt x="2356" y="4713"/>
                  </a:cubicBezTo>
                  <a:cubicBezTo>
                    <a:pt x="3658" y="4713"/>
                    <a:pt x="4713" y="3658"/>
                    <a:pt x="4713" y="2357"/>
                  </a:cubicBezTo>
                  <a:cubicBezTo>
                    <a:pt x="4713" y="1056"/>
                    <a:pt x="3658" y="1"/>
                    <a:pt x="2356" y="1"/>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a:extLst>
                <a:ext uri="{FF2B5EF4-FFF2-40B4-BE49-F238E27FC236}">
                  <a16:creationId xmlns:a16="http://schemas.microsoft.com/office/drawing/2014/main" id="{AA7B7FD0-6B7D-3693-33C0-3262C6AEADEF}"/>
                </a:ext>
              </a:extLst>
            </p:cNvPr>
            <p:cNvSpPr/>
            <p:nvPr/>
          </p:nvSpPr>
          <p:spPr>
            <a:xfrm>
              <a:off x="7181491" y="1514238"/>
              <a:ext cx="1033200" cy="1033200"/>
            </a:xfrm>
            <a:prstGeom prst="pie">
              <a:avLst>
                <a:gd name="adj1" fmla="val 6389348"/>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Rounded Corners 2">
            <a:extLst>
              <a:ext uri="{FF2B5EF4-FFF2-40B4-BE49-F238E27FC236}">
                <a16:creationId xmlns:a16="http://schemas.microsoft.com/office/drawing/2014/main" id="{7035CA7D-CD3E-B2C9-6B51-8594E4FA11A8}"/>
              </a:ext>
            </a:extLst>
          </p:cNvPr>
          <p:cNvSpPr/>
          <p:nvPr/>
        </p:nvSpPr>
        <p:spPr>
          <a:xfrm>
            <a:off x="5499383" y="647733"/>
            <a:ext cx="3329118" cy="4248289"/>
          </a:xfrm>
          <a:prstGeom prst="roundRect">
            <a:avLst/>
          </a:prstGeom>
          <a:solidFill>
            <a:srgbClr val="D9B994">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E76D41E-6095-EE89-2560-931ACF587018}"/>
              </a:ext>
            </a:extLst>
          </p:cNvPr>
          <p:cNvSpPr txBox="1"/>
          <p:nvPr/>
        </p:nvSpPr>
        <p:spPr>
          <a:xfrm>
            <a:off x="5732562" y="1042206"/>
            <a:ext cx="2865549" cy="3631763"/>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400" b="1">
                <a:solidFill>
                  <a:schemeClr val="bg2"/>
                </a:solidFill>
                <a:latin typeface="Fira Sans"/>
              </a:rPr>
              <a:t>QUESTION 3</a:t>
            </a:r>
            <a:endParaRPr lang="en-US" sz="2400">
              <a:solidFill>
                <a:schemeClr val="bg2"/>
              </a:solidFill>
            </a:endParaRPr>
          </a:p>
          <a:p>
            <a:pPr algn="ctr"/>
            <a:endParaRPr lang="en-US" sz="2400" b="1">
              <a:solidFill>
                <a:schemeClr val="bg2"/>
              </a:solidFill>
              <a:latin typeface="Fira Sans"/>
            </a:endParaRPr>
          </a:p>
          <a:p>
            <a:pPr algn="ctr"/>
            <a:r>
              <a:rPr lang="en-US" sz="2400" b="1">
                <a:solidFill>
                  <a:schemeClr val="bg2"/>
                </a:solidFill>
                <a:latin typeface="Fira Sans"/>
                <a:ea typeface="Roboto"/>
                <a:cs typeface="Roboto"/>
              </a:rPr>
              <a:t>“Can we build a predictive model that helps practitioners identify patients at higher risk of heart failure?”</a:t>
            </a:r>
            <a:endParaRPr lang="en-US" sz="2400">
              <a:solidFill>
                <a:schemeClr val="bg2"/>
              </a:solidFill>
              <a:latin typeface="Fira Sans"/>
              <a:ea typeface="Roboto"/>
              <a:cs typeface="Roboto"/>
            </a:endParaRPr>
          </a:p>
          <a:p>
            <a:endParaRPr lang="en-US"/>
          </a:p>
        </p:txBody>
      </p:sp>
    </p:spTree>
    <p:extLst>
      <p:ext uri="{BB962C8B-B14F-4D97-AF65-F5344CB8AC3E}">
        <p14:creationId xmlns:p14="http://schemas.microsoft.com/office/powerpoint/2010/main" val="35354851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B994"/>
        </a:solidFill>
        <a:effectLst/>
      </p:bgPr>
    </p:bg>
    <p:spTree>
      <p:nvGrpSpPr>
        <p:cNvPr id="1" name="">
          <a:extLst>
            <a:ext uri="{FF2B5EF4-FFF2-40B4-BE49-F238E27FC236}">
              <a16:creationId xmlns:a16="http://schemas.microsoft.com/office/drawing/2014/main" id="{3233044E-C857-D133-C919-B05A3882728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04BECFCF-DEDD-A599-655C-E9568E9064A1}"/>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LID4096"/>
          </a:p>
        </p:txBody>
      </p:sp>
      <p:pic>
        <p:nvPicPr>
          <p:cNvPr id="12" name="Picture 11" descr="A brown and white text on a brown background&#10;&#10;AI-generated content may be incorrect.">
            <a:extLst>
              <a:ext uri="{FF2B5EF4-FFF2-40B4-BE49-F238E27FC236}">
                <a16:creationId xmlns:a16="http://schemas.microsoft.com/office/drawing/2014/main" id="{E8FC64C4-E1D1-17FB-A0F9-A0D46E583BC1}"/>
              </a:ext>
            </a:extLst>
          </p:cNvPr>
          <p:cNvPicPr>
            <a:picLocks noChangeAspect="1"/>
          </p:cNvPicPr>
          <p:nvPr/>
        </p:nvPicPr>
        <p:blipFill>
          <a:blip r:embed="rId3"/>
          <a:srcRect l="2389" t="5308" r="2823" b="14041"/>
          <a:stretch>
            <a:fillRect/>
          </a:stretch>
        </p:blipFill>
        <p:spPr>
          <a:xfrm>
            <a:off x="680396" y="269539"/>
            <a:ext cx="8099682" cy="4376875"/>
          </a:xfrm>
          <a:prstGeom prst="rect">
            <a:avLst/>
          </a:prstGeom>
        </p:spPr>
      </p:pic>
      <p:sp>
        <p:nvSpPr>
          <p:cNvPr id="14" name="TextBox 13">
            <a:extLst>
              <a:ext uri="{FF2B5EF4-FFF2-40B4-BE49-F238E27FC236}">
                <a16:creationId xmlns:a16="http://schemas.microsoft.com/office/drawing/2014/main" id="{8257F47C-F837-798F-3C9D-E986904306B6}"/>
              </a:ext>
            </a:extLst>
          </p:cNvPr>
          <p:cNvSpPr txBox="1"/>
          <p:nvPr/>
        </p:nvSpPr>
        <p:spPr>
          <a:xfrm>
            <a:off x="931985" y="4642338"/>
            <a:ext cx="865163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2"/>
                </a:solidFill>
                <a:latin typeface="Fira Sans"/>
              </a:rPr>
              <a:t>Comparing these metrics ensures the most reliable model for early heart disease detection. </a:t>
            </a:r>
          </a:p>
        </p:txBody>
      </p:sp>
    </p:spTree>
    <p:extLst>
      <p:ext uri="{BB962C8B-B14F-4D97-AF65-F5344CB8AC3E}">
        <p14:creationId xmlns:p14="http://schemas.microsoft.com/office/powerpoint/2010/main" val="36602756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a:extLst>
            <a:ext uri="{FF2B5EF4-FFF2-40B4-BE49-F238E27FC236}">
              <a16:creationId xmlns:a16="http://schemas.microsoft.com/office/drawing/2014/main" id="{02E3AB66-790E-AF1B-E741-2144F667F11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7F7AF72A-7395-B758-0AB9-9BD2967702BB}"/>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LID4096"/>
          </a:p>
        </p:txBody>
      </p:sp>
      <p:pic>
        <p:nvPicPr>
          <p:cNvPr id="4" name="Picture 3" descr="A computer screen shot of code&#10;&#10;AI-generated content may be incorrect.">
            <a:extLst>
              <a:ext uri="{FF2B5EF4-FFF2-40B4-BE49-F238E27FC236}">
                <a16:creationId xmlns:a16="http://schemas.microsoft.com/office/drawing/2014/main" id="{23D04EDA-C589-C33B-6805-BF18B3E44DF4}"/>
              </a:ext>
            </a:extLst>
          </p:cNvPr>
          <p:cNvPicPr>
            <a:picLocks noChangeAspect="1"/>
          </p:cNvPicPr>
          <p:nvPr/>
        </p:nvPicPr>
        <p:blipFill>
          <a:blip r:embed="rId3"/>
          <a:stretch>
            <a:fillRect/>
          </a:stretch>
        </p:blipFill>
        <p:spPr>
          <a:xfrm>
            <a:off x="144545" y="805982"/>
            <a:ext cx="4278692" cy="4037818"/>
          </a:xfrm>
          <a:prstGeom prst="rect">
            <a:avLst/>
          </a:prstGeom>
        </p:spPr>
      </p:pic>
      <p:pic>
        <p:nvPicPr>
          <p:cNvPr id="6" name="Picture 5" descr="A computer screen shot of text&#10;&#10;AI-generated content may be incorrect.">
            <a:extLst>
              <a:ext uri="{FF2B5EF4-FFF2-40B4-BE49-F238E27FC236}">
                <a16:creationId xmlns:a16="http://schemas.microsoft.com/office/drawing/2014/main" id="{148C9006-3995-4DAB-248A-FEEB20548093}"/>
              </a:ext>
            </a:extLst>
          </p:cNvPr>
          <p:cNvPicPr>
            <a:picLocks noChangeAspect="1"/>
          </p:cNvPicPr>
          <p:nvPr/>
        </p:nvPicPr>
        <p:blipFill>
          <a:blip r:embed="rId4"/>
          <a:stretch>
            <a:fillRect/>
          </a:stretch>
        </p:blipFill>
        <p:spPr>
          <a:xfrm>
            <a:off x="4571745" y="808006"/>
            <a:ext cx="4404141" cy="4045665"/>
          </a:xfrm>
          <a:prstGeom prst="rect">
            <a:avLst/>
          </a:prstGeom>
        </p:spPr>
      </p:pic>
      <p:sp>
        <p:nvSpPr>
          <p:cNvPr id="8" name="TextBox 7">
            <a:extLst>
              <a:ext uri="{FF2B5EF4-FFF2-40B4-BE49-F238E27FC236}">
                <a16:creationId xmlns:a16="http://schemas.microsoft.com/office/drawing/2014/main" id="{1E273254-6E27-4630-2DB1-D158619816FB}"/>
              </a:ext>
            </a:extLst>
          </p:cNvPr>
          <p:cNvSpPr txBox="1"/>
          <p:nvPr/>
        </p:nvSpPr>
        <p:spPr>
          <a:xfrm>
            <a:off x="2911631" y="8179"/>
            <a:ext cx="4418707" cy="523220"/>
          </a:xfrm>
          <a:prstGeom prst="rect">
            <a:avLst/>
          </a:prstGeom>
          <a:noFill/>
        </p:spPr>
        <p:txBody>
          <a:bodyPr wrap="square" lIns="91440" tIns="45720" rIns="91440" bIns="45720" rtlCol="0" anchor="t">
            <a:spAutoFit/>
          </a:bodyPr>
          <a:lstStyle/>
          <a:p>
            <a:r>
              <a:rPr lang="en-CA" sz="2800" b="1">
                <a:latin typeface="Fira Sans"/>
              </a:rPr>
              <a:t>Predictive Modeling</a:t>
            </a:r>
          </a:p>
        </p:txBody>
      </p:sp>
      <p:sp>
        <p:nvSpPr>
          <p:cNvPr id="3" name="TextBox 2">
            <a:extLst>
              <a:ext uri="{FF2B5EF4-FFF2-40B4-BE49-F238E27FC236}">
                <a16:creationId xmlns:a16="http://schemas.microsoft.com/office/drawing/2014/main" id="{1892B0E7-2013-66A9-D84C-BEC719C3E5FB}"/>
              </a:ext>
            </a:extLst>
          </p:cNvPr>
          <p:cNvSpPr txBox="1"/>
          <p:nvPr/>
        </p:nvSpPr>
        <p:spPr>
          <a:xfrm>
            <a:off x="1107831" y="465992"/>
            <a:ext cx="824718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bg2"/>
                </a:solidFill>
                <a:latin typeface="Fira Sans"/>
              </a:rPr>
              <a:t>Logistic Regression                                             K-Nearest Neighbors  </a:t>
            </a:r>
            <a:r>
              <a:rPr lang="en-US"/>
              <a:t>         </a:t>
            </a:r>
          </a:p>
        </p:txBody>
      </p:sp>
    </p:spTree>
    <p:extLst>
      <p:ext uri="{BB962C8B-B14F-4D97-AF65-F5344CB8AC3E}">
        <p14:creationId xmlns:p14="http://schemas.microsoft.com/office/powerpoint/2010/main" val="13874816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a:extLst>
            <a:ext uri="{FF2B5EF4-FFF2-40B4-BE49-F238E27FC236}">
              <a16:creationId xmlns:a16="http://schemas.microsoft.com/office/drawing/2014/main" id="{B497230D-3DF0-D862-CFFB-CC18E30FE3D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E6E9D18-77CC-8209-8F18-73EAA7C69402}"/>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LID4096"/>
          </a:p>
        </p:txBody>
      </p:sp>
      <p:sp>
        <p:nvSpPr>
          <p:cNvPr id="5" name="TextBox 4">
            <a:extLst>
              <a:ext uri="{FF2B5EF4-FFF2-40B4-BE49-F238E27FC236}">
                <a16:creationId xmlns:a16="http://schemas.microsoft.com/office/drawing/2014/main" id="{0EE8BE46-9CD7-0259-F99F-7CCD993FBB77}"/>
              </a:ext>
            </a:extLst>
          </p:cNvPr>
          <p:cNvSpPr txBox="1"/>
          <p:nvPr/>
        </p:nvSpPr>
        <p:spPr>
          <a:xfrm>
            <a:off x="6994837" y="151744"/>
            <a:ext cx="2149161" cy="2031325"/>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a:solidFill>
                  <a:schemeClr val="bg2"/>
                </a:solidFill>
                <a:latin typeface="Fira Sans"/>
              </a:rPr>
              <a:t>Correctly predicted heart disease </a:t>
            </a:r>
            <a:r>
              <a:rPr lang="en-US" b="1">
                <a:solidFill>
                  <a:schemeClr val="bg2"/>
                </a:solidFill>
                <a:latin typeface="Fira Sans"/>
              </a:rPr>
              <a:t>about 90%</a:t>
            </a:r>
            <a:r>
              <a:rPr lang="en-US">
                <a:solidFill>
                  <a:schemeClr val="bg2"/>
                </a:solidFill>
                <a:latin typeface="Fira Sans"/>
              </a:rPr>
              <a:t> of the time and showed a strong balance between catching actual cases (recall) and making correct positive predictions </a:t>
            </a:r>
            <a:r>
              <a:rPr lang="en-US" b="1">
                <a:solidFill>
                  <a:schemeClr val="bg2"/>
                </a:solidFill>
                <a:latin typeface="Fira Sans"/>
              </a:rPr>
              <a:t>(precision). </a:t>
            </a:r>
          </a:p>
        </p:txBody>
      </p:sp>
      <p:sp>
        <p:nvSpPr>
          <p:cNvPr id="8" name="TextBox 7">
            <a:extLst>
              <a:ext uri="{FF2B5EF4-FFF2-40B4-BE49-F238E27FC236}">
                <a16:creationId xmlns:a16="http://schemas.microsoft.com/office/drawing/2014/main" id="{A51AA65E-CB51-A3BF-EDB6-B33927EFDACE}"/>
              </a:ext>
            </a:extLst>
          </p:cNvPr>
          <p:cNvSpPr txBox="1"/>
          <p:nvPr/>
        </p:nvSpPr>
        <p:spPr>
          <a:xfrm>
            <a:off x="6992857" y="2944107"/>
            <a:ext cx="2173309" cy="1600438"/>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a:solidFill>
                  <a:schemeClr val="bg2"/>
                </a:solidFill>
                <a:latin typeface="Fira Sans"/>
              </a:rPr>
              <a:t>It correctly predicted heart disease only 68% of the time. </a:t>
            </a:r>
            <a:r>
              <a:rPr lang="en-US" b="1">
                <a:solidFill>
                  <a:schemeClr val="bg2"/>
                </a:solidFill>
                <a:latin typeface="Fira Sans"/>
              </a:rPr>
              <a:t>Less reliable and less consistent</a:t>
            </a:r>
            <a:r>
              <a:rPr lang="en-US">
                <a:solidFill>
                  <a:schemeClr val="bg2"/>
                </a:solidFill>
                <a:latin typeface="Fira Sans"/>
              </a:rPr>
              <a:t> for this clinical problem.</a:t>
            </a:r>
            <a:endParaRPr lang="en-US">
              <a:solidFill>
                <a:schemeClr val="bg2"/>
              </a:solidFill>
            </a:endParaRPr>
          </a:p>
          <a:p>
            <a:pPr algn="l"/>
            <a:endParaRPr lang="en-US">
              <a:solidFill>
                <a:schemeClr val="bg2"/>
              </a:solidFill>
            </a:endParaRPr>
          </a:p>
        </p:txBody>
      </p:sp>
      <p:pic>
        <p:nvPicPr>
          <p:cNvPr id="9" name="Picture 8" descr="A brown and white table with black text&#10;&#10;AI-generated content may be incorrect.">
            <a:extLst>
              <a:ext uri="{FF2B5EF4-FFF2-40B4-BE49-F238E27FC236}">
                <a16:creationId xmlns:a16="http://schemas.microsoft.com/office/drawing/2014/main" id="{DA6218DE-949F-83DF-2EEB-AC4905D1AF4C}"/>
              </a:ext>
            </a:extLst>
          </p:cNvPr>
          <p:cNvPicPr>
            <a:picLocks noChangeAspect="1"/>
          </p:cNvPicPr>
          <p:nvPr/>
        </p:nvPicPr>
        <p:blipFill>
          <a:blip r:embed="rId3"/>
          <a:stretch>
            <a:fillRect/>
          </a:stretch>
        </p:blipFill>
        <p:spPr>
          <a:xfrm>
            <a:off x="248456" y="949569"/>
            <a:ext cx="6246790" cy="3982916"/>
          </a:xfrm>
          <a:prstGeom prst="rect">
            <a:avLst/>
          </a:prstGeom>
        </p:spPr>
      </p:pic>
      <p:cxnSp>
        <p:nvCxnSpPr>
          <p:cNvPr id="3" name="Straight Arrow Connector 2">
            <a:extLst>
              <a:ext uri="{FF2B5EF4-FFF2-40B4-BE49-F238E27FC236}">
                <a16:creationId xmlns:a16="http://schemas.microsoft.com/office/drawing/2014/main" id="{2F3AA0D9-69FC-815D-33CD-2645113F8EFA}"/>
              </a:ext>
            </a:extLst>
          </p:cNvPr>
          <p:cNvCxnSpPr/>
          <p:nvPr/>
        </p:nvCxnSpPr>
        <p:spPr>
          <a:xfrm flipH="1">
            <a:off x="4557508" y="528778"/>
            <a:ext cx="2624194" cy="1136063"/>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8DC7F9C7-816F-C142-0842-291DAC415DC5}"/>
              </a:ext>
            </a:extLst>
          </p:cNvPr>
          <p:cNvCxnSpPr>
            <a:cxnSpLocks/>
          </p:cNvCxnSpPr>
          <p:nvPr/>
        </p:nvCxnSpPr>
        <p:spPr>
          <a:xfrm flipH="1" flipV="1">
            <a:off x="6123528" y="2859232"/>
            <a:ext cx="750569" cy="642210"/>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55832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a:extLst>
            <a:ext uri="{FF2B5EF4-FFF2-40B4-BE49-F238E27FC236}">
              <a16:creationId xmlns:a16="http://schemas.microsoft.com/office/drawing/2014/main" id="{CDAC03B6-07A3-9E97-248D-B6C3A4E8C6E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494D81D2-FFEC-4A60-84F7-88660C6A9029}"/>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LID4096"/>
          </a:p>
        </p:txBody>
      </p:sp>
      <p:pic>
        <p:nvPicPr>
          <p:cNvPr id="7" name="Picture 6" descr="A diagram of a logistic regression&#10;&#10;AI-generated content may be incorrect.">
            <a:extLst>
              <a:ext uri="{FF2B5EF4-FFF2-40B4-BE49-F238E27FC236}">
                <a16:creationId xmlns:a16="http://schemas.microsoft.com/office/drawing/2014/main" id="{CC03CE74-CFDB-F85D-0B7C-A87C965471E8}"/>
              </a:ext>
            </a:extLst>
          </p:cNvPr>
          <p:cNvPicPr>
            <a:picLocks noChangeAspect="1"/>
          </p:cNvPicPr>
          <p:nvPr/>
        </p:nvPicPr>
        <p:blipFill>
          <a:blip r:embed="rId3"/>
          <a:stretch>
            <a:fillRect/>
          </a:stretch>
        </p:blipFill>
        <p:spPr>
          <a:xfrm>
            <a:off x="223171" y="970469"/>
            <a:ext cx="4321948" cy="3905657"/>
          </a:xfrm>
          <a:prstGeom prst="rect">
            <a:avLst/>
          </a:prstGeom>
        </p:spPr>
      </p:pic>
      <p:pic>
        <p:nvPicPr>
          <p:cNvPr id="10" name="Picture 9" descr="A diagram of a confused matrix&#10;&#10;AI-generated content may be incorrect.">
            <a:extLst>
              <a:ext uri="{FF2B5EF4-FFF2-40B4-BE49-F238E27FC236}">
                <a16:creationId xmlns:a16="http://schemas.microsoft.com/office/drawing/2014/main" id="{C853E98B-CC39-DEA0-DD33-E21668F8981A}"/>
              </a:ext>
            </a:extLst>
          </p:cNvPr>
          <p:cNvPicPr>
            <a:picLocks noChangeAspect="1"/>
          </p:cNvPicPr>
          <p:nvPr/>
        </p:nvPicPr>
        <p:blipFill>
          <a:blip r:embed="rId4"/>
          <a:stretch>
            <a:fillRect/>
          </a:stretch>
        </p:blipFill>
        <p:spPr>
          <a:xfrm>
            <a:off x="4784017" y="986567"/>
            <a:ext cx="4207570" cy="3873460"/>
          </a:xfrm>
          <a:prstGeom prst="rect">
            <a:avLst/>
          </a:prstGeom>
        </p:spPr>
      </p:pic>
      <p:cxnSp>
        <p:nvCxnSpPr>
          <p:cNvPr id="12" name="Straight Arrow Connector 11">
            <a:extLst>
              <a:ext uri="{FF2B5EF4-FFF2-40B4-BE49-F238E27FC236}">
                <a16:creationId xmlns:a16="http://schemas.microsoft.com/office/drawing/2014/main" id="{2CEF1AB6-2F34-37C6-7CE0-720A82E52F01}"/>
              </a:ext>
            </a:extLst>
          </p:cNvPr>
          <p:cNvCxnSpPr/>
          <p:nvPr/>
        </p:nvCxnSpPr>
        <p:spPr>
          <a:xfrm flipV="1">
            <a:off x="5216251" y="3730156"/>
            <a:ext cx="691763" cy="826544"/>
          </a:xfrm>
          <a:prstGeom prst="straightConnector1">
            <a:avLst/>
          </a:prstGeom>
          <a:ln w="57150" cap="flat" cmpd="sng" algn="ctr">
            <a:solidFill>
              <a:srgbClr val="A3C6D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a:extLst>
              <a:ext uri="{FF2B5EF4-FFF2-40B4-BE49-F238E27FC236}">
                <a16:creationId xmlns:a16="http://schemas.microsoft.com/office/drawing/2014/main" id="{A5A6DA00-7E5F-875C-CF63-87825B5FDC20}"/>
              </a:ext>
            </a:extLst>
          </p:cNvPr>
          <p:cNvCxnSpPr>
            <a:cxnSpLocks/>
          </p:cNvCxnSpPr>
          <p:nvPr/>
        </p:nvCxnSpPr>
        <p:spPr>
          <a:xfrm flipH="1">
            <a:off x="7633448" y="1010714"/>
            <a:ext cx="667910" cy="722107"/>
          </a:xfrm>
          <a:prstGeom prst="straightConnector1">
            <a:avLst/>
          </a:prstGeom>
          <a:ln w="57150" cap="flat" cmpd="sng" algn="ctr">
            <a:solidFill>
              <a:srgbClr val="A3C6D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7" name="Google Shape;357;p31">
            <a:extLst>
              <a:ext uri="{FF2B5EF4-FFF2-40B4-BE49-F238E27FC236}">
                <a16:creationId xmlns:a16="http://schemas.microsoft.com/office/drawing/2014/main" id="{10D396F3-E36A-D125-8CBB-5658EC9E821C}"/>
              </a:ext>
            </a:extLst>
          </p:cNvPr>
          <p:cNvSpPr txBox="1"/>
          <p:nvPr/>
        </p:nvSpPr>
        <p:spPr>
          <a:xfrm>
            <a:off x="313256" y="160657"/>
            <a:ext cx="8520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Evaluation Metric: Confusion Matrix</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spTree>
    <p:extLst>
      <p:ext uri="{BB962C8B-B14F-4D97-AF65-F5344CB8AC3E}">
        <p14:creationId xmlns:p14="http://schemas.microsoft.com/office/powerpoint/2010/main" val="15682752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6">
          <a:extLst>
            <a:ext uri="{FF2B5EF4-FFF2-40B4-BE49-F238E27FC236}">
              <a16:creationId xmlns:a16="http://schemas.microsoft.com/office/drawing/2014/main" id="{CF32549D-64D4-6A3A-07F1-7908BE361136}"/>
            </a:ext>
          </a:extLst>
        </p:cNvPr>
        <p:cNvGrpSpPr/>
        <p:nvPr/>
      </p:nvGrpSpPr>
      <p:grpSpPr>
        <a:xfrm>
          <a:off x="0" y="0"/>
          <a:ext cx="0" cy="0"/>
          <a:chOff x="0" y="0"/>
          <a:chExt cx="0" cy="0"/>
        </a:xfrm>
      </p:grpSpPr>
      <p:sp>
        <p:nvSpPr>
          <p:cNvPr id="357" name="Google Shape;357;p31">
            <a:extLst>
              <a:ext uri="{FF2B5EF4-FFF2-40B4-BE49-F238E27FC236}">
                <a16:creationId xmlns:a16="http://schemas.microsoft.com/office/drawing/2014/main" id="{0A53781B-6C0E-A0E4-3348-8D11F07C210C}"/>
              </a:ext>
            </a:extLst>
          </p:cNvPr>
          <p:cNvSpPr txBox="1"/>
          <p:nvPr/>
        </p:nvSpPr>
        <p:spPr>
          <a:xfrm>
            <a:off x="321305" y="-329"/>
            <a:ext cx="8520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800" b="1">
                <a:solidFill>
                  <a:schemeClr val="dk1"/>
                </a:solidFill>
                <a:latin typeface="Fira Sans Extra Condensed"/>
                <a:ea typeface="Fira Sans Extra Condensed"/>
                <a:cs typeface="Fira Sans Extra Condensed"/>
              </a:rPr>
              <a:t>Insights</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pic>
        <p:nvPicPr>
          <p:cNvPr id="3" name="Picture 2" descr="Doctor holding a heart in hand red heartbeat with life line cardiology  concept health protection symbol healthcare vector illustration flat  minimal design isolated on white background | Premium Vector">
            <a:extLst>
              <a:ext uri="{FF2B5EF4-FFF2-40B4-BE49-F238E27FC236}">
                <a16:creationId xmlns:a16="http://schemas.microsoft.com/office/drawing/2014/main" id="{EBB2465D-BA1A-1CDC-FF66-BAA27E6583A5}"/>
              </a:ext>
            </a:extLst>
          </p:cNvPr>
          <p:cNvPicPr>
            <a:picLocks noChangeAspect="1"/>
          </p:cNvPicPr>
          <p:nvPr/>
        </p:nvPicPr>
        <p:blipFill>
          <a:blip r:embed="rId3"/>
          <a:srcRect l="14898" r="8800" b="266"/>
          <a:stretch>
            <a:fillRect/>
          </a:stretch>
        </p:blipFill>
        <p:spPr>
          <a:xfrm>
            <a:off x="-174365" y="681347"/>
            <a:ext cx="3106016" cy="4055648"/>
          </a:xfrm>
          <a:prstGeom prst="rect">
            <a:avLst/>
          </a:prstGeom>
        </p:spPr>
      </p:pic>
      <p:sp>
        <p:nvSpPr>
          <p:cNvPr id="5" name="Rectangle: Rounded Corners 4">
            <a:extLst>
              <a:ext uri="{FF2B5EF4-FFF2-40B4-BE49-F238E27FC236}">
                <a16:creationId xmlns:a16="http://schemas.microsoft.com/office/drawing/2014/main" id="{DBD6CE00-7058-BF11-367C-F6000F918ED2}"/>
              </a:ext>
            </a:extLst>
          </p:cNvPr>
          <p:cNvSpPr/>
          <p:nvPr/>
        </p:nvSpPr>
        <p:spPr>
          <a:xfrm>
            <a:off x="2934580" y="679294"/>
            <a:ext cx="5906237" cy="4248289"/>
          </a:xfrm>
          <a:prstGeom prst="roundRect">
            <a:avLst/>
          </a:prstGeom>
          <a:solidFill>
            <a:srgbClr val="F2E8DB">
              <a:alpha val="42000"/>
            </a:srgb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and white chart with blue text&#10;&#10;AI-generated content may be incorrect.">
            <a:extLst>
              <a:ext uri="{FF2B5EF4-FFF2-40B4-BE49-F238E27FC236}">
                <a16:creationId xmlns:a16="http://schemas.microsoft.com/office/drawing/2014/main" id="{F3FD3764-562E-057B-6B6D-2B9658639206}"/>
              </a:ext>
            </a:extLst>
          </p:cNvPr>
          <p:cNvPicPr>
            <a:picLocks noChangeAspect="1"/>
          </p:cNvPicPr>
          <p:nvPr/>
        </p:nvPicPr>
        <p:blipFill>
          <a:blip r:embed="rId4"/>
          <a:srcRect l="5059" t="7207" r="3763" b="6176"/>
          <a:stretch>
            <a:fillRect/>
          </a:stretch>
        </p:blipFill>
        <p:spPr>
          <a:xfrm>
            <a:off x="3194570" y="1112684"/>
            <a:ext cx="5389781" cy="3380449"/>
          </a:xfrm>
          <a:prstGeom prst="rect">
            <a:avLst/>
          </a:prstGeom>
        </p:spPr>
      </p:pic>
    </p:spTree>
    <p:extLst>
      <p:ext uri="{BB962C8B-B14F-4D97-AF65-F5344CB8AC3E}">
        <p14:creationId xmlns:p14="http://schemas.microsoft.com/office/powerpoint/2010/main" val="33483487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6">
          <a:extLst>
            <a:ext uri="{FF2B5EF4-FFF2-40B4-BE49-F238E27FC236}">
              <a16:creationId xmlns:a16="http://schemas.microsoft.com/office/drawing/2014/main" id="{84D1B512-B4C6-708A-8130-4AAC501F138A}"/>
            </a:ext>
          </a:extLst>
        </p:cNvPr>
        <p:cNvGrpSpPr/>
        <p:nvPr/>
      </p:nvGrpSpPr>
      <p:grpSpPr>
        <a:xfrm>
          <a:off x="0" y="0"/>
          <a:ext cx="0" cy="0"/>
          <a:chOff x="0" y="0"/>
          <a:chExt cx="0" cy="0"/>
        </a:xfrm>
      </p:grpSpPr>
      <p:sp>
        <p:nvSpPr>
          <p:cNvPr id="357" name="Google Shape;357;p31">
            <a:extLst>
              <a:ext uri="{FF2B5EF4-FFF2-40B4-BE49-F238E27FC236}">
                <a16:creationId xmlns:a16="http://schemas.microsoft.com/office/drawing/2014/main" id="{26A982F7-440A-9D04-96E9-F4091F04A25A}"/>
              </a:ext>
            </a:extLst>
          </p:cNvPr>
          <p:cNvSpPr txBox="1"/>
          <p:nvPr/>
        </p:nvSpPr>
        <p:spPr>
          <a:xfrm>
            <a:off x="321305" y="-329"/>
            <a:ext cx="8520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Question 3 Conclusion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pic>
        <p:nvPicPr>
          <p:cNvPr id="3" name="Picture 2" descr="Doctor holding a heart in hand red heartbeat with life line cardiology  concept health protection symbol healthcare vector illustration flat  minimal design isolated on white background | Premium Vector">
            <a:extLst>
              <a:ext uri="{FF2B5EF4-FFF2-40B4-BE49-F238E27FC236}">
                <a16:creationId xmlns:a16="http://schemas.microsoft.com/office/drawing/2014/main" id="{FB83AD69-D40F-16C4-8284-76DF0E2EA4E4}"/>
              </a:ext>
            </a:extLst>
          </p:cNvPr>
          <p:cNvPicPr>
            <a:picLocks noChangeAspect="1"/>
          </p:cNvPicPr>
          <p:nvPr/>
        </p:nvPicPr>
        <p:blipFill>
          <a:blip r:embed="rId3"/>
          <a:srcRect l="14898" r="8800" b="266"/>
          <a:stretch>
            <a:fillRect/>
          </a:stretch>
        </p:blipFill>
        <p:spPr>
          <a:xfrm>
            <a:off x="-161177" y="672555"/>
            <a:ext cx="2934566" cy="3884198"/>
          </a:xfrm>
          <a:prstGeom prst="rect">
            <a:avLst/>
          </a:prstGeom>
        </p:spPr>
      </p:pic>
      <p:sp>
        <p:nvSpPr>
          <p:cNvPr id="5" name="Rectangle: Rounded Corners 4">
            <a:extLst>
              <a:ext uri="{FF2B5EF4-FFF2-40B4-BE49-F238E27FC236}">
                <a16:creationId xmlns:a16="http://schemas.microsoft.com/office/drawing/2014/main" id="{B39807BF-20FB-284E-FAA0-AF580E5772DA}"/>
              </a:ext>
            </a:extLst>
          </p:cNvPr>
          <p:cNvSpPr/>
          <p:nvPr/>
        </p:nvSpPr>
        <p:spPr>
          <a:xfrm>
            <a:off x="2925788" y="573787"/>
            <a:ext cx="5613344" cy="3705364"/>
          </a:xfrm>
          <a:prstGeom prst="roundRect">
            <a:avLst/>
          </a:prstGeom>
          <a:solidFill>
            <a:srgbClr val="F2E8DB">
              <a:alpha val="42000"/>
            </a:srgb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7BE6CA8-38B6-6A16-0F4F-FD6D79AE370D}"/>
              </a:ext>
            </a:extLst>
          </p:cNvPr>
          <p:cNvSpPr txBox="1"/>
          <p:nvPr/>
        </p:nvSpPr>
        <p:spPr>
          <a:xfrm>
            <a:off x="3259748" y="930763"/>
            <a:ext cx="5047883" cy="3631763"/>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lnSpc>
                <a:spcPct val="150000"/>
              </a:lnSpc>
              <a:buFont typeface="Wingdings"/>
              <a:buChar char="Ø"/>
            </a:pPr>
            <a:r>
              <a:rPr lang="en-US" sz="2000">
                <a:solidFill>
                  <a:schemeClr val="tx1"/>
                </a:solidFill>
                <a:latin typeface="Roboto"/>
              </a:rPr>
              <a:t>Choose </a:t>
            </a:r>
            <a:r>
              <a:rPr lang="en-US" sz="2000" b="1">
                <a:solidFill>
                  <a:schemeClr val="tx1"/>
                </a:solidFill>
                <a:latin typeface="Roboto"/>
              </a:rPr>
              <a:t>Logistic Regression</a:t>
            </a:r>
            <a:endParaRPr lang="en-US" sz="2000">
              <a:solidFill>
                <a:schemeClr val="tx1"/>
              </a:solidFill>
              <a:latin typeface="Roboto"/>
            </a:endParaRPr>
          </a:p>
          <a:p>
            <a:pPr marL="342900" indent="-342900">
              <a:lnSpc>
                <a:spcPct val="150000"/>
              </a:lnSpc>
              <a:buFont typeface="Wingdings"/>
              <a:buChar char="Ø"/>
            </a:pPr>
            <a:r>
              <a:rPr lang="en-US" sz="2000" b="1">
                <a:solidFill>
                  <a:schemeClr val="tx1"/>
                </a:solidFill>
                <a:latin typeface="Roboto"/>
              </a:rPr>
              <a:t>High accuracy</a:t>
            </a:r>
            <a:r>
              <a:rPr lang="en-US" sz="2000">
                <a:solidFill>
                  <a:schemeClr val="tx1"/>
                </a:solidFill>
                <a:latin typeface="Roboto"/>
              </a:rPr>
              <a:t>, </a:t>
            </a:r>
            <a:r>
              <a:rPr lang="en-US" sz="2000" b="1">
                <a:solidFill>
                  <a:schemeClr val="tx1"/>
                </a:solidFill>
                <a:latin typeface="Roboto"/>
              </a:rPr>
              <a:t>low errors</a:t>
            </a:r>
            <a:endParaRPr lang="en-US" sz="2000">
              <a:solidFill>
                <a:schemeClr val="tx1"/>
              </a:solidFill>
              <a:latin typeface="Roboto"/>
            </a:endParaRPr>
          </a:p>
          <a:p>
            <a:pPr marL="342900" indent="-342900">
              <a:lnSpc>
                <a:spcPct val="150000"/>
              </a:lnSpc>
              <a:buFont typeface="Wingdings"/>
              <a:buChar char="Ø"/>
            </a:pPr>
            <a:r>
              <a:rPr lang="en-US" sz="2000" b="1">
                <a:solidFill>
                  <a:schemeClr val="tx1"/>
                </a:solidFill>
                <a:latin typeface="Roboto"/>
              </a:rPr>
              <a:t>Easy for physicians</a:t>
            </a:r>
            <a:r>
              <a:rPr lang="en-US" sz="2000">
                <a:solidFill>
                  <a:schemeClr val="tx1"/>
                </a:solidFill>
                <a:latin typeface="Roboto"/>
              </a:rPr>
              <a:t> to interpret</a:t>
            </a:r>
          </a:p>
          <a:p>
            <a:pPr marL="342900" indent="-342900">
              <a:lnSpc>
                <a:spcPct val="150000"/>
              </a:lnSpc>
              <a:buFont typeface="Wingdings"/>
              <a:buChar char="Ø"/>
            </a:pPr>
            <a:r>
              <a:rPr lang="en-US" sz="2000">
                <a:solidFill>
                  <a:schemeClr val="tx1"/>
                </a:solidFill>
                <a:latin typeface="Roboto"/>
              </a:rPr>
              <a:t>Supports </a:t>
            </a:r>
            <a:r>
              <a:rPr lang="en-US" sz="2000" b="1">
                <a:solidFill>
                  <a:schemeClr val="tx1"/>
                </a:solidFill>
                <a:latin typeface="Roboto"/>
              </a:rPr>
              <a:t>preventive care</a:t>
            </a:r>
            <a:endParaRPr lang="en-US" sz="2000">
              <a:solidFill>
                <a:schemeClr val="tx1"/>
              </a:solidFill>
              <a:latin typeface="Roboto"/>
            </a:endParaRPr>
          </a:p>
          <a:p>
            <a:pPr marL="342900" indent="-342900">
              <a:lnSpc>
                <a:spcPct val="150000"/>
              </a:lnSpc>
              <a:buFont typeface="Wingdings"/>
              <a:buChar char="Ø"/>
            </a:pPr>
            <a:r>
              <a:rPr lang="en-US" sz="2000">
                <a:solidFill>
                  <a:schemeClr val="tx1"/>
                </a:solidFill>
                <a:latin typeface="Roboto"/>
              </a:rPr>
              <a:t>Helps </a:t>
            </a:r>
            <a:r>
              <a:rPr lang="en-US" sz="2000" b="1">
                <a:solidFill>
                  <a:schemeClr val="tx1"/>
                </a:solidFill>
                <a:latin typeface="Roboto"/>
              </a:rPr>
              <a:t>early risk detection</a:t>
            </a:r>
            <a:endParaRPr lang="en-US" sz="2000">
              <a:solidFill>
                <a:schemeClr val="tx1"/>
              </a:solidFill>
              <a:latin typeface="Roboto"/>
            </a:endParaRPr>
          </a:p>
          <a:p>
            <a:pPr marL="342900" indent="-342900">
              <a:lnSpc>
                <a:spcPct val="150000"/>
              </a:lnSpc>
              <a:buFont typeface="Wingdings"/>
              <a:buChar char="Ø"/>
            </a:pPr>
            <a:r>
              <a:rPr lang="en-US" sz="2000">
                <a:solidFill>
                  <a:schemeClr val="tx1"/>
                </a:solidFill>
                <a:latin typeface="Roboto"/>
              </a:rPr>
              <a:t>Provides </a:t>
            </a:r>
            <a:r>
              <a:rPr lang="en-US" sz="2000" b="1">
                <a:solidFill>
                  <a:schemeClr val="tx1"/>
                </a:solidFill>
                <a:latin typeface="Roboto"/>
              </a:rPr>
              <a:t>clear, data-driven insights</a:t>
            </a:r>
            <a:endParaRPr lang="en-US" sz="2000">
              <a:solidFill>
                <a:schemeClr val="tx1"/>
              </a:solidFill>
              <a:latin typeface="Roboto"/>
            </a:endParaRPr>
          </a:p>
          <a:p>
            <a:pPr marL="285750" indent="-285750">
              <a:buFont typeface="Wingdings"/>
              <a:buChar char="Ø"/>
            </a:pPr>
            <a:endParaRPr lang="en-US" sz="1800">
              <a:solidFill>
                <a:schemeClr val="tx1"/>
              </a:solidFill>
            </a:endParaRPr>
          </a:p>
          <a:p>
            <a:pPr algn="ctr"/>
            <a:endParaRPr lang="en-US" sz="1800">
              <a:solidFill>
                <a:schemeClr val="tx1"/>
              </a:solidFill>
              <a:latin typeface="Fira Sans"/>
            </a:endParaRPr>
          </a:p>
          <a:p>
            <a:endParaRPr lang="en-US"/>
          </a:p>
        </p:txBody>
      </p:sp>
    </p:spTree>
    <p:extLst>
      <p:ext uri="{BB962C8B-B14F-4D97-AF65-F5344CB8AC3E}">
        <p14:creationId xmlns:p14="http://schemas.microsoft.com/office/powerpoint/2010/main" val="31149208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05"/>
        <p:cNvGrpSpPr/>
        <p:nvPr/>
      </p:nvGrpSpPr>
      <p:grpSpPr>
        <a:xfrm>
          <a:off x="0" y="0"/>
          <a:ext cx="0" cy="0"/>
          <a:chOff x="0" y="0"/>
          <a:chExt cx="0" cy="0"/>
        </a:xfrm>
      </p:grpSpPr>
      <p:sp>
        <p:nvSpPr>
          <p:cNvPr id="3606" name="Google Shape;3606;p50"/>
          <p:cNvSpPr txBox="1"/>
          <p:nvPr/>
        </p:nvSpPr>
        <p:spPr>
          <a:xfrm>
            <a:off x="309910" y="-2468"/>
            <a:ext cx="8520600" cy="572700"/>
          </a:xfrm>
          <a:prstGeom prst="rect">
            <a:avLst/>
          </a:prstGeom>
          <a:noFill/>
          <a:ln>
            <a:noFill/>
          </a:ln>
        </p:spPr>
        <p:txBody>
          <a:bodyPr spcFirstLastPara="1" wrap="square" lIns="91425" tIns="91425" rIns="91425" bIns="91425" anchor="t" anchorCtr="0">
            <a:noAutofit/>
          </a:bodyPr>
          <a:lstStyle/>
          <a:p>
            <a:pPr algn="ctr">
              <a:buClr>
                <a:schemeClr val="dk1"/>
              </a:buClr>
            </a:pPr>
            <a:r>
              <a:rPr lang="en-US" sz="2800" b="1">
                <a:latin typeface="Fira Sans Extra Condensed"/>
                <a:ea typeface="Fira Sans Extra Condensed"/>
                <a:cs typeface="Fira Sans Extra Condensed"/>
              </a:rPr>
              <a:t>FINAL INSIGHTS</a:t>
            </a:r>
          </a:p>
          <a:p>
            <a:pPr algn="ctr"/>
            <a:endParaRPr lang="en-US" sz="2800" b="1">
              <a:latin typeface="Fira Sans Extra Condensed"/>
              <a:ea typeface="Fira Sans Extra Condensed"/>
              <a:cs typeface="Fira Sans Extra Condensed"/>
            </a:endParaRPr>
          </a:p>
        </p:txBody>
      </p:sp>
      <p:pic>
        <p:nvPicPr>
          <p:cNvPr id="3685" name="Picture 3684" descr="Transparent Doctor Talking To Patient Clipart - Doctor With Patient  Cartoon, HD Png Download - kindpng">
            <a:extLst>
              <a:ext uri="{FF2B5EF4-FFF2-40B4-BE49-F238E27FC236}">
                <a16:creationId xmlns:a16="http://schemas.microsoft.com/office/drawing/2014/main" id="{F543CBD4-EB76-6687-7CC4-71C60910FB93}"/>
              </a:ext>
            </a:extLst>
          </p:cNvPr>
          <p:cNvPicPr>
            <a:picLocks noChangeAspect="1"/>
          </p:cNvPicPr>
          <p:nvPr/>
        </p:nvPicPr>
        <p:blipFill>
          <a:blip r:embed="rId3"/>
          <a:srcRect l="11517" t="6557" r="11739" b="6449"/>
          <a:stretch>
            <a:fillRect/>
          </a:stretch>
        </p:blipFill>
        <p:spPr>
          <a:xfrm>
            <a:off x="5938432" y="897901"/>
            <a:ext cx="3201213" cy="3159252"/>
          </a:xfrm>
          <a:prstGeom prst="ellipse">
            <a:avLst/>
          </a:prstGeom>
          <a:ln>
            <a:noFill/>
          </a:ln>
          <a:effectLst>
            <a:softEdge rad="112500"/>
          </a:effectLst>
        </p:spPr>
      </p:pic>
      <p:sp>
        <p:nvSpPr>
          <p:cNvPr id="3" name="Rectangle: Rounded Corners 2">
            <a:extLst>
              <a:ext uri="{FF2B5EF4-FFF2-40B4-BE49-F238E27FC236}">
                <a16:creationId xmlns:a16="http://schemas.microsoft.com/office/drawing/2014/main" id="{0955E737-BABC-5999-0D9A-70316C00FFC7}"/>
              </a:ext>
            </a:extLst>
          </p:cNvPr>
          <p:cNvSpPr/>
          <p:nvPr/>
        </p:nvSpPr>
        <p:spPr>
          <a:xfrm>
            <a:off x="186927" y="963148"/>
            <a:ext cx="5615266" cy="1254545"/>
          </a:xfrm>
          <a:prstGeom prst="roundRect">
            <a:avLst/>
          </a:prstGeom>
          <a:solidFill>
            <a:srgbClr val="9D5C2D">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D7A4A96-F524-7EBA-FA0C-AE5D5E72E3A3}"/>
              </a:ext>
            </a:extLst>
          </p:cNvPr>
          <p:cNvSpPr txBox="1"/>
          <p:nvPr/>
        </p:nvSpPr>
        <p:spPr>
          <a:xfrm>
            <a:off x="185743" y="1218045"/>
            <a:ext cx="561573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i="1">
                <a:latin typeface="Fira Sans"/>
              </a:rPr>
              <a:t>"...this study aims to inform healthcare practitioners, whether caffeine intake should be considered in cardiovascular health discussions with patients or is unlikely to be clinically significant."</a:t>
            </a:r>
            <a:endParaRPr lang="en-US" i="1"/>
          </a:p>
        </p:txBody>
      </p:sp>
      <p:sp>
        <p:nvSpPr>
          <p:cNvPr id="6" name="TextBox 5">
            <a:extLst>
              <a:ext uri="{FF2B5EF4-FFF2-40B4-BE49-F238E27FC236}">
                <a16:creationId xmlns:a16="http://schemas.microsoft.com/office/drawing/2014/main" id="{3C12960E-B58F-AF62-6F2E-52EAAD86927D}"/>
              </a:ext>
            </a:extLst>
          </p:cNvPr>
          <p:cNvSpPr txBox="1"/>
          <p:nvPr/>
        </p:nvSpPr>
        <p:spPr>
          <a:xfrm>
            <a:off x="307729" y="2716823"/>
            <a:ext cx="549519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800" b="1">
                <a:latin typeface="Fira Sans"/>
              </a:rPr>
              <a:t>Answer: </a:t>
            </a:r>
          </a:p>
          <a:p>
            <a:pPr algn="just"/>
            <a:endParaRPr lang="en-US" sz="1800">
              <a:latin typeface="Fira Sans"/>
            </a:endParaRPr>
          </a:p>
          <a:p>
            <a:pPr algn="just"/>
            <a:r>
              <a:rPr lang="en-US" sz="1800">
                <a:latin typeface="Fira Sans"/>
              </a:rPr>
              <a:t>Caffeine intake </a:t>
            </a:r>
            <a:r>
              <a:rPr lang="en-US" sz="1800" i="1">
                <a:latin typeface="Fira Sans"/>
              </a:rPr>
              <a:t>should be discussed</a:t>
            </a:r>
            <a:r>
              <a:rPr lang="en-US" sz="1800">
                <a:latin typeface="Fira Sans"/>
              </a:rPr>
              <a:t>, but it is </a:t>
            </a:r>
            <a:r>
              <a:rPr lang="en-US" sz="1800" b="1" i="1">
                <a:solidFill>
                  <a:srgbClr val="FF0000"/>
                </a:solidFill>
                <a:latin typeface="Fira Sans"/>
              </a:rPr>
              <a:t>not</a:t>
            </a:r>
            <a:r>
              <a:rPr lang="en-US" sz="1800" b="1">
                <a:solidFill>
                  <a:srgbClr val="FF0000"/>
                </a:solidFill>
                <a:latin typeface="Fira Sans"/>
              </a:rPr>
              <a:t> </a:t>
            </a:r>
            <a:r>
              <a:rPr lang="en-US" sz="1800">
                <a:latin typeface="Fira Sans"/>
              </a:rPr>
              <a:t>a clinically direct risk factor for cardiovascular disease. </a:t>
            </a:r>
            <a:endParaRPr lang="en-US" sz="1800" b="1">
              <a:latin typeface="Fira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0">
          <a:extLst>
            <a:ext uri="{FF2B5EF4-FFF2-40B4-BE49-F238E27FC236}">
              <a16:creationId xmlns:a16="http://schemas.microsoft.com/office/drawing/2014/main" id="{37D10582-2BC9-D0AE-C8EA-16C1ECE3DFDF}"/>
            </a:ext>
          </a:extLst>
        </p:cNvPr>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ACF841A9-C57F-35D3-2124-C16EA90268F4}"/>
              </a:ext>
            </a:extLst>
          </p:cNvPr>
          <p:cNvSpPr/>
          <p:nvPr/>
        </p:nvSpPr>
        <p:spPr>
          <a:xfrm>
            <a:off x="6917810" y="3644820"/>
            <a:ext cx="2089726" cy="1345045"/>
          </a:xfrm>
          <a:prstGeom prst="roundRect">
            <a:avLst/>
          </a:prstGeom>
          <a:solidFill>
            <a:srgbClr val="FACA93">
              <a:alpha val="55000"/>
            </a:srgbClr>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C68CA92-CAA9-DD3C-12AD-B18C05BE93C3}"/>
              </a:ext>
            </a:extLst>
          </p:cNvPr>
          <p:cNvSpPr/>
          <p:nvPr/>
        </p:nvSpPr>
        <p:spPr>
          <a:xfrm>
            <a:off x="123310" y="152903"/>
            <a:ext cx="1858818" cy="1616363"/>
          </a:xfrm>
          <a:prstGeom prst="roundRect">
            <a:avLst/>
          </a:prstGeom>
          <a:solidFill>
            <a:srgbClr val="4C221B">
              <a:alpha val="31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1" name="Google Shape;2621;p41">
            <a:extLst>
              <a:ext uri="{FF2B5EF4-FFF2-40B4-BE49-F238E27FC236}">
                <a16:creationId xmlns:a16="http://schemas.microsoft.com/office/drawing/2014/main" id="{65CBB40C-7BE3-ACC5-D162-12015CF78691}"/>
              </a:ext>
            </a:extLst>
          </p:cNvPr>
          <p:cNvSpPr/>
          <p:nvPr/>
        </p:nvSpPr>
        <p:spPr>
          <a:xfrm>
            <a:off x="2930959" y="1332354"/>
            <a:ext cx="3033900" cy="30339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1">
            <a:extLst>
              <a:ext uri="{FF2B5EF4-FFF2-40B4-BE49-F238E27FC236}">
                <a16:creationId xmlns:a16="http://schemas.microsoft.com/office/drawing/2014/main" id="{A37F1114-C1D0-7F2D-2B6D-B110AD1085F9}"/>
              </a:ext>
            </a:extLst>
          </p:cNvPr>
          <p:cNvSpPr txBox="1"/>
          <p:nvPr/>
        </p:nvSpPr>
        <p:spPr>
          <a:xfrm>
            <a:off x="484591" y="-329"/>
            <a:ext cx="8520600" cy="572700"/>
          </a:xfrm>
          <a:prstGeom prst="rect">
            <a:avLst/>
          </a:prstGeom>
          <a:noFill/>
          <a:ln>
            <a:noFill/>
          </a:ln>
        </p:spPr>
        <p:txBody>
          <a:bodyPr spcFirstLastPara="1" wrap="square" lIns="91425" tIns="91425" rIns="91425" bIns="91425" anchor="t" anchorCtr="0">
            <a:noAutofit/>
          </a:bodyPr>
          <a:lstStyle/>
          <a:p>
            <a:pPr algn="ctr">
              <a:buClr>
                <a:schemeClr val="dk1"/>
              </a:buClr>
            </a:pPr>
            <a:r>
              <a:rPr lang="en-US" sz="2800" b="1">
                <a:latin typeface="Fira Sans Extra Condensed"/>
                <a:ea typeface="Fira Sans Extra Condensed"/>
                <a:cs typeface="Fira Sans Extra Condensed"/>
              </a:rPr>
              <a:t>Audience Overview</a:t>
            </a:r>
          </a:p>
        </p:txBody>
      </p:sp>
      <p:grpSp>
        <p:nvGrpSpPr>
          <p:cNvPr id="2623" name="Google Shape;2623;p41">
            <a:extLst>
              <a:ext uri="{FF2B5EF4-FFF2-40B4-BE49-F238E27FC236}">
                <a16:creationId xmlns:a16="http://schemas.microsoft.com/office/drawing/2014/main" id="{52318832-4A7B-39A1-A5E2-41A2A60B74B3}"/>
              </a:ext>
            </a:extLst>
          </p:cNvPr>
          <p:cNvGrpSpPr/>
          <p:nvPr/>
        </p:nvGrpSpPr>
        <p:grpSpPr>
          <a:xfrm>
            <a:off x="3527894" y="1715595"/>
            <a:ext cx="1803804" cy="2228528"/>
            <a:chOff x="3451596" y="1429500"/>
            <a:chExt cx="2018807" cy="2537897"/>
          </a:xfrm>
        </p:grpSpPr>
        <p:sp>
          <p:nvSpPr>
            <p:cNvPr id="2624" name="Google Shape;2624;p41">
              <a:extLst>
                <a:ext uri="{FF2B5EF4-FFF2-40B4-BE49-F238E27FC236}">
                  <a16:creationId xmlns:a16="http://schemas.microsoft.com/office/drawing/2014/main" id="{A05ACAC8-F3E3-861F-BA1B-70BC6695F025}"/>
                </a:ext>
              </a:extLst>
            </p:cNvPr>
            <p:cNvSpPr/>
            <p:nvPr/>
          </p:nvSpPr>
          <p:spPr>
            <a:xfrm>
              <a:off x="3655780" y="3234360"/>
              <a:ext cx="1814623" cy="733037"/>
            </a:xfrm>
            <a:custGeom>
              <a:avLst/>
              <a:gdLst/>
              <a:ahLst/>
              <a:cxnLst/>
              <a:rect l="l" t="t" r="r" b="b"/>
              <a:pathLst>
                <a:path w="15046" h="6078" extrusionOk="0">
                  <a:moveTo>
                    <a:pt x="13410" y="1"/>
                  </a:moveTo>
                  <a:lnTo>
                    <a:pt x="13410" y="1"/>
                  </a:lnTo>
                  <a:cubicBezTo>
                    <a:pt x="15045" y="2770"/>
                    <a:pt x="10976" y="5472"/>
                    <a:pt x="6861" y="5472"/>
                  </a:cubicBezTo>
                  <a:cubicBezTo>
                    <a:pt x="6811" y="5472"/>
                    <a:pt x="6761" y="5472"/>
                    <a:pt x="6711" y="5471"/>
                  </a:cubicBezTo>
                  <a:cubicBezTo>
                    <a:pt x="4257" y="5431"/>
                    <a:pt x="1360" y="4699"/>
                    <a:pt x="0" y="3584"/>
                  </a:cubicBezTo>
                  <a:lnTo>
                    <a:pt x="0" y="3584"/>
                  </a:lnTo>
                  <a:cubicBezTo>
                    <a:pt x="1181" y="5013"/>
                    <a:pt x="3748" y="6028"/>
                    <a:pt x="6738" y="6076"/>
                  </a:cubicBezTo>
                  <a:cubicBezTo>
                    <a:pt x="6812" y="6077"/>
                    <a:pt x="6885" y="6077"/>
                    <a:pt x="6959" y="6077"/>
                  </a:cubicBezTo>
                  <a:cubicBezTo>
                    <a:pt x="11000" y="6077"/>
                    <a:pt x="14268" y="4288"/>
                    <a:pt x="14305" y="2026"/>
                  </a:cubicBezTo>
                  <a:cubicBezTo>
                    <a:pt x="14316" y="1296"/>
                    <a:pt x="13991" y="607"/>
                    <a:pt x="1341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1">
              <a:extLst>
                <a:ext uri="{FF2B5EF4-FFF2-40B4-BE49-F238E27FC236}">
                  <a16:creationId xmlns:a16="http://schemas.microsoft.com/office/drawing/2014/main" id="{F02BBCA4-C029-A35F-C4FB-792DFC1CAE41}"/>
                </a:ext>
              </a:extLst>
            </p:cNvPr>
            <p:cNvSpPr/>
            <p:nvPr/>
          </p:nvSpPr>
          <p:spPr>
            <a:xfrm>
              <a:off x="3515757" y="2885811"/>
              <a:ext cx="1815467" cy="1021283"/>
            </a:xfrm>
            <a:custGeom>
              <a:avLst/>
              <a:gdLst/>
              <a:ahLst/>
              <a:cxnLst/>
              <a:rect l="l" t="t" r="r" b="b"/>
              <a:pathLst>
                <a:path w="15053" h="8468" extrusionOk="0">
                  <a:moveTo>
                    <a:pt x="7381" y="1"/>
                  </a:moveTo>
                  <a:cubicBezTo>
                    <a:pt x="5467" y="1"/>
                    <a:pt x="3635" y="413"/>
                    <a:pt x="2265" y="1157"/>
                  </a:cubicBezTo>
                  <a:cubicBezTo>
                    <a:pt x="844" y="1927"/>
                    <a:pt x="36" y="2991"/>
                    <a:pt x="17" y="4114"/>
                  </a:cubicBezTo>
                  <a:cubicBezTo>
                    <a:pt x="0" y="5236"/>
                    <a:pt x="774" y="6325"/>
                    <a:pt x="2169" y="7141"/>
                  </a:cubicBezTo>
                  <a:cubicBezTo>
                    <a:pt x="3564" y="7958"/>
                    <a:pt x="5467" y="8434"/>
                    <a:pt x="7458" y="8465"/>
                  </a:cubicBezTo>
                  <a:cubicBezTo>
                    <a:pt x="7531" y="8466"/>
                    <a:pt x="7604" y="8467"/>
                    <a:pt x="7677" y="8467"/>
                  </a:cubicBezTo>
                  <a:cubicBezTo>
                    <a:pt x="9589" y="8467"/>
                    <a:pt x="11419" y="8054"/>
                    <a:pt x="12787" y="7311"/>
                  </a:cubicBezTo>
                  <a:cubicBezTo>
                    <a:pt x="14208" y="6541"/>
                    <a:pt x="15016" y="5477"/>
                    <a:pt x="15034" y="4354"/>
                  </a:cubicBezTo>
                  <a:cubicBezTo>
                    <a:pt x="15052" y="3233"/>
                    <a:pt x="14279" y="2143"/>
                    <a:pt x="12883" y="1327"/>
                  </a:cubicBezTo>
                  <a:cubicBezTo>
                    <a:pt x="11487" y="511"/>
                    <a:pt x="9585" y="34"/>
                    <a:pt x="7594" y="3"/>
                  </a:cubicBezTo>
                  <a:cubicBezTo>
                    <a:pt x="7523" y="1"/>
                    <a:pt x="7452" y="1"/>
                    <a:pt x="7381" y="1"/>
                  </a:cubicBezTo>
                  <a:close/>
                </a:path>
              </a:pathLst>
            </a:custGeom>
            <a:solidFill>
              <a:srgbClr val="FCF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1">
              <a:extLst>
                <a:ext uri="{FF2B5EF4-FFF2-40B4-BE49-F238E27FC236}">
                  <a16:creationId xmlns:a16="http://schemas.microsoft.com/office/drawing/2014/main" id="{AF2EE6BF-1168-FDE8-2D05-8C786B6B62BE}"/>
                </a:ext>
              </a:extLst>
            </p:cNvPr>
            <p:cNvSpPr/>
            <p:nvPr/>
          </p:nvSpPr>
          <p:spPr>
            <a:xfrm>
              <a:off x="3618633" y="2939962"/>
              <a:ext cx="1630097" cy="887291"/>
            </a:xfrm>
            <a:custGeom>
              <a:avLst/>
              <a:gdLst/>
              <a:ahLst/>
              <a:cxnLst/>
              <a:rect l="l" t="t" r="r" b="b"/>
              <a:pathLst>
                <a:path w="13516" h="7357" extrusionOk="0">
                  <a:moveTo>
                    <a:pt x="6619" y="0"/>
                  </a:moveTo>
                  <a:cubicBezTo>
                    <a:pt x="4902" y="0"/>
                    <a:pt x="3260" y="358"/>
                    <a:pt x="2032" y="1002"/>
                  </a:cubicBezTo>
                  <a:cubicBezTo>
                    <a:pt x="757" y="1672"/>
                    <a:pt x="31" y="2595"/>
                    <a:pt x="16" y="3571"/>
                  </a:cubicBezTo>
                  <a:cubicBezTo>
                    <a:pt x="0" y="4546"/>
                    <a:pt x="695" y="5492"/>
                    <a:pt x="1949" y="6202"/>
                  </a:cubicBezTo>
                  <a:cubicBezTo>
                    <a:pt x="3202" y="6911"/>
                    <a:pt x="4911" y="7327"/>
                    <a:pt x="6698" y="7355"/>
                  </a:cubicBezTo>
                  <a:cubicBezTo>
                    <a:pt x="6764" y="7356"/>
                    <a:pt x="6830" y="7357"/>
                    <a:pt x="6896" y="7357"/>
                  </a:cubicBezTo>
                  <a:cubicBezTo>
                    <a:pt x="8613" y="7357"/>
                    <a:pt x="10255" y="6999"/>
                    <a:pt x="11484" y="6355"/>
                  </a:cubicBezTo>
                  <a:cubicBezTo>
                    <a:pt x="12759" y="5685"/>
                    <a:pt x="13484" y="4762"/>
                    <a:pt x="13499" y="3786"/>
                  </a:cubicBezTo>
                  <a:cubicBezTo>
                    <a:pt x="13516" y="2811"/>
                    <a:pt x="12820" y="1865"/>
                    <a:pt x="11567" y="1155"/>
                  </a:cubicBezTo>
                  <a:cubicBezTo>
                    <a:pt x="10313" y="446"/>
                    <a:pt x="8604" y="30"/>
                    <a:pt x="6817" y="2"/>
                  </a:cubicBezTo>
                  <a:cubicBezTo>
                    <a:pt x="6751" y="1"/>
                    <a:pt x="6685" y="0"/>
                    <a:pt x="661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1">
              <a:extLst>
                <a:ext uri="{FF2B5EF4-FFF2-40B4-BE49-F238E27FC236}">
                  <a16:creationId xmlns:a16="http://schemas.microsoft.com/office/drawing/2014/main" id="{6F93EE23-1899-DE98-6CB3-D3C777997369}"/>
                </a:ext>
              </a:extLst>
            </p:cNvPr>
            <p:cNvSpPr/>
            <p:nvPr/>
          </p:nvSpPr>
          <p:spPr>
            <a:xfrm>
              <a:off x="3785430" y="3102659"/>
              <a:ext cx="1265388" cy="561899"/>
            </a:xfrm>
            <a:custGeom>
              <a:avLst/>
              <a:gdLst/>
              <a:ahLst/>
              <a:cxnLst/>
              <a:rect l="l" t="t" r="r" b="b"/>
              <a:pathLst>
                <a:path w="10492" h="4659" extrusionOk="0">
                  <a:moveTo>
                    <a:pt x="5089" y="1"/>
                  </a:moveTo>
                  <a:cubicBezTo>
                    <a:pt x="2287" y="1"/>
                    <a:pt x="31" y="989"/>
                    <a:pt x="11" y="2245"/>
                  </a:cubicBezTo>
                  <a:cubicBezTo>
                    <a:pt x="1" y="2863"/>
                    <a:pt x="543" y="3464"/>
                    <a:pt x="1517" y="3916"/>
                  </a:cubicBezTo>
                  <a:cubicBezTo>
                    <a:pt x="2492" y="4368"/>
                    <a:pt x="3820" y="4634"/>
                    <a:pt x="5209" y="4657"/>
                  </a:cubicBezTo>
                  <a:cubicBezTo>
                    <a:pt x="5272" y="4658"/>
                    <a:pt x="5336" y="4658"/>
                    <a:pt x="5399" y="4658"/>
                  </a:cubicBezTo>
                  <a:cubicBezTo>
                    <a:pt x="6719" y="4658"/>
                    <a:pt x="7979" y="4436"/>
                    <a:pt x="8922" y="4035"/>
                  </a:cubicBezTo>
                  <a:cubicBezTo>
                    <a:pt x="9910" y="3614"/>
                    <a:pt x="10472" y="3031"/>
                    <a:pt x="10482" y="2414"/>
                  </a:cubicBezTo>
                  <a:cubicBezTo>
                    <a:pt x="10492" y="1796"/>
                    <a:pt x="9949" y="1195"/>
                    <a:pt x="8975" y="743"/>
                  </a:cubicBezTo>
                  <a:cubicBezTo>
                    <a:pt x="8000" y="291"/>
                    <a:pt x="6672" y="24"/>
                    <a:pt x="5283" y="2"/>
                  </a:cubicBezTo>
                  <a:cubicBezTo>
                    <a:pt x="5218" y="1"/>
                    <a:pt x="5153" y="1"/>
                    <a:pt x="508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1">
              <a:extLst>
                <a:ext uri="{FF2B5EF4-FFF2-40B4-BE49-F238E27FC236}">
                  <a16:creationId xmlns:a16="http://schemas.microsoft.com/office/drawing/2014/main" id="{E471B047-20BD-4A1B-73EB-97906722B27F}"/>
                </a:ext>
              </a:extLst>
            </p:cNvPr>
            <p:cNvSpPr/>
            <p:nvPr/>
          </p:nvSpPr>
          <p:spPr>
            <a:xfrm>
              <a:off x="3698474" y="3171404"/>
              <a:ext cx="1284564" cy="401494"/>
            </a:xfrm>
            <a:custGeom>
              <a:avLst/>
              <a:gdLst/>
              <a:ahLst/>
              <a:cxnLst/>
              <a:rect l="l" t="t" r="r" b="b"/>
              <a:pathLst>
                <a:path w="10651" h="3329" extrusionOk="0">
                  <a:moveTo>
                    <a:pt x="5872" y="1"/>
                  </a:moveTo>
                  <a:cubicBezTo>
                    <a:pt x="3915" y="1"/>
                    <a:pt x="2266" y="445"/>
                    <a:pt x="1662" y="1077"/>
                  </a:cubicBezTo>
                  <a:cubicBezTo>
                    <a:pt x="1464" y="1052"/>
                    <a:pt x="1264" y="1029"/>
                    <a:pt x="1065" y="1011"/>
                  </a:cubicBezTo>
                  <a:cubicBezTo>
                    <a:pt x="924" y="998"/>
                    <a:pt x="760" y="965"/>
                    <a:pt x="605" y="965"/>
                  </a:cubicBezTo>
                  <a:cubicBezTo>
                    <a:pt x="453" y="965"/>
                    <a:pt x="311" y="997"/>
                    <a:pt x="210" y="1110"/>
                  </a:cubicBezTo>
                  <a:cubicBezTo>
                    <a:pt x="65" y="1272"/>
                    <a:pt x="0" y="1572"/>
                    <a:pt x="110" y="1761"/>
                  </a:cubicBezTo>
                  <a:cubicBezTo>
                    <a:pt x="251" y="2009"/>
                    <a:pt x="633" y="2042"/>
                    <a:pt x="911" y="2042"/>
                  </a:cubicBezTo>
                  <a:cubicBezTo>
                    <a:pt x="1021" y="2042"/>
                    <a:pt x="1129" y="2035"/>
                    <a:pt x="1238" y="2035"/>
                  </a:cubicBezTo>
                  <a:cubicBezTo>
                    <a:pt x="1308" y="2035"/>
                    <a:pt x="1379" y="2038"/>
                    <a:pt x="1450" y="2049"/>
                  </a:cubicBezTo>
                  <a:cubicBezTo>
                    <a:pt x="1498" y="2057"/>
                    <a:pt x="1545" y="2064"/>
                    <a:pt x="1595" y="2072"/>
                  </a:cubicBezTo>
                  <a:cubicBezTo>
                    <a:pt x="1822" y="2361"/>
                    <a:pt x="2255" y="2620"/>
                    <a:pt x="2834" y="2827"/>
                  </a:cubicBezTo>
                  <a:lnTo>
                    <a:pt x="2835" y="2827"/>
                  </a:lnTo>
                  <a:cubicBezTo>
                    <a:pt x="3657" y="3122"/>
                    <a:pt x="4773" y="3311"/>
                    <a:pt x="6000" y="3328"/>
                  </a:cubicBezTo>
                  <a:cubicBezTo>
                    <a:pt x="6062" y="3328"/>
                    <a:pt x="6123" y="3329"/>
                    <a:pt x="6183" y="3329"/>
                  </a:cubicBezTo>
                  <a:cubicBezTo>
                    <a:pt x="8648" y="3329"/>
                    <a:pt x="10631" y="2626"/>
                    <a:pt x="10647" y="1730"/>
                  </a:cubicBezTo>
                  <a:cubicBezTo>
                    <a:pt x="10651" y="1461"/>
                    <a:pt x="10480" y="1205"/>
                    <a:pt x="10170" y="977"/>
                  </a:cubicBezTo>
                  <a:cubicBezTo>
                    <a:pt x="9421" y="423"/>
                    <a:pt x="7866" y="28"/>
                    <a:pt x="6061" y="2"/>
                  </a:cubicBezTo>
                  <a:cubicBezTo>
                    <a:pt x="5997" y="1"/>
                    <a:pt x="5934" y="1"/>
                    <a:pt x="58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1">
              <a:extLst>
                <a:ext uri="{FF2B5EF4-FFF2-40B4-BE49-F238E27FC236}">
                  <a16:creationId xmlns:a16="http://schemas.microsoft.com/office/drawing/2014/main" id="{D775FD57-33F2-3943-F2F5-20EDF3CAF268}"/>
                </a:ext>
              </a:extLst>
            </p:cNvPr>
            <p:cNvSpPr/>
            <p:nvPr/>
          </p:nvSpPr>
          <p:spPr>
            <a:xfrm>
              <a:off x="3451596" y="2559332"/>
              <a:ext cx="638000" cy="620030"/>
            </a:xfrm>
            <a:custGeom>
              <a:avLst/>
              <a:gdLst/>
              <a:ahLst/>
              <a:cxnLst/>
              <a:rect l="l" t="t" r="r" b="b"/>
              <a:pathLst>
                <a:path w="5290" h="5141" extrusionOk="0">
                  <a:moveTo>
                    <a:pt x="1922" y="1027"/>
                  </a:moveTo>
                  <a:cubicBezTo>
                    <a:pt x="1971" y="1027"/>
                    <a:pt x="2019" y="1029"/>
                    <a:pt x="2063" y="1034"/>
                  </a:cubicBezTo>
                  <a:cubicBezTo>
                    <a:pt x="2562" y="1087"/>
                    <a:pt x="2860" y="1325"/>
                    <a:pt x="3206" y="1735"/>
                  </a:cubicBezTo>
                  <a:cubicBezTo>
                    <a:pt x="3635" y="2244"/>
                    <a:pt x="3927" y="2840"/>
                    <a:pt x="4201" y="3441"/>
                  </a:cubicBezTo>
                  <a:cubicBezTo>
                    <a:pt x="4201" y="3442"/>
                    <a:pt x="4202" y="3442"/>
                    <a:pt x="4202" y="3442"/>
                  </a:cubicBezTo>
                  <a:lnTo>
                    <a:pt x="4202" y="3442"/>
                  </a:lnTo>
                  <a:cubicBezTo>
                    <a:pt x="4188" y="3452"/>
                    <a:pt x="4173" y="3463"/>
                    <a:pt x="4159" y="3475"/>
                  </a:cubicBezTo>
                  <a:cubicBezTo>
                    <a:pt x="3830" y="3750"/>
                    <a:pt x="3572" y="3916"/>
                    <a:pt x="3192" y="4054"/>
                  </a:cubicBezTo>
                  <a:cubicBezTo>
                    <a:pt x="3185" y="4057"/>
                    <a:pt x="3091" y="4082"/>
                    <a:pt x="3098" y="4082"/>
                  </a:cubicBezTo>
                  <a:cubicBezTo>
                    <a:pt x="3100" y="4082"/>
                    <a:pt x="3112" y="4080"/>
                    <a:pt x="3139" y="4073"/>
                  </a:cubicBezTo>
                  <a:lnTo>
                    <a:pt x="3139" y="4073"/>
                  </a:lnTo>
                  <a:cubicBezTo>
                    <a:pt x="3109" y="4081"/>
                    <a:pt x="3078" y="4088"/>
                    <a:pt x="3046" y="4091"/>
                  </a:cubicBezTo>
                  <a:cubicBezTo>
                    <a:pt x="2972" y="4103"/>
                    <a:pt x="2900" y="4110"/>
                    <a:pt x="2825" y="4115"/>
                  </a:cubicBezTo>
                  <a:cubicBezTo>
                    <a:pt x="2810" y="4117"/>
                    <a:pt x="2794" y="4118"/>
                    <a:pt x="2778" y="4118"/>
                  </a:cubicBezTo>
                  <a:cubicBezTo>
                    <a:pt x="2765" y="4118"/>
                    <a:pt x="2752" y="4117"/>
                    <a:pt x="2739" y="4116"/>
                  </a:cubicBezTo>
                  <a:lnTo>
                    <a:pt x="2739" y="4116"/>
                  </a:lnTo>
                  <a:cubicBezTo>
                    <a:pt x="2759" y="4117"/>
                    <a:pt x="2772" y="4117"/>
                    <a:pt x="2780" y="4117"/>
                  </a:cubicBezTo>
                  <a:cubicBezTo>
                    <a:pt x="2822" y="4117"/>
                    <a:pt x="2723" y="4113"/>
                    <a:pt x="2706" y="4110"/>
                  </a:cubicBezTo>
                  <a:cubicBezTo>
                    <a:pt x="2652" y="4102"/>
                    <a:pt x="2598" y="4094"/>
                    <a:pt x="2544" y="4082"/>
                  </a:cubicBezTo>
                  <a:lnTo>
                    <a:pt x="2544" y="4082"/>
                  </a:lnTo>
                  <a:cubicBezTo>
                    <a:pt x="2545" y="4083"/>
                    <a:pt x="2546" y="4083"/>
                    <a:pt x="2547" y="4083"/>
                  </a:cubicBezTo>
                  <a:cubicBezTo>
                    <a:pt x="2557" y="4083"/>
                    <a:pt x="2433" y="4047"/>
                    <a:pt x="2407" y="4037"/>
                  </a:cubicBezTo>
                  <a:cubicBezTo>
                    <a:pt x="2346" y="4011"/>
                    <a:pt x="2287" y="3981"/>
                    <a:pt x="2230" y="3948"/>
                  </a:cubicBezTo>
                  <a:lnTo>
                    <a:pt x="2230" y="3948"/>
                  </a:lnTo>
                  <a:cubicBezTo>
                    <a:pt x="2253" y="3961"/>
                    <a:pt x="2264" y="3966"/>
                    <a:pt x="2265" y="3966"/>
                  </a:cubicBezTo>
                  <a:cubicBezTo>
                    <a:pt x="2271" y="3966"/>
                    <a:pt x="2162" y="3898"/>
                    <a:pt x="2143" y="3884"/>
                  </a:cubicBezTo>
                  <a:cubicBezTo>
                    <a:pt x="2083" y="3839"/>
                    <a:pt x="2030" y="3789"/>
                    <a:pt x="1974" y="3741"/>
                  </a:cubicBezTo>
                  <a:cubicBezTo>
                    <a:pt x="1959" y="3728"/>
                    <a:pt x="1928" y="3696"/>
                    <a:pt x="1928" y="3696"/>
                  </a:cubicBezTo>
                  <a:lnTo>
                    <a:pt x="1928" y="3696"/>
                  </a:lnTo>
                  <a:cubicBezTo>
                    <a:pt x="1928" y="3696"/>
                    <a:pt x="1937" y="3706"/>
                    <a:pt x="1965" y="3736"/>
                  </a:cubicBezTo>
                  <a:cubicBezTo>
                    <a:pt x="1945" y="3715"/>
                    <a:pt x="1926" y="3696"/>
                    <a:pt x="1909" y="3674"/>
                  </a:cubicBezTo>
                  <a:cubicBezTo>
                    <a:pt x="1864" y="3620"/>
                    <a:pt x="1820" y="3568"/>
                    <a:pt x="1778" y="3513"/>
                  </a:cubicBezTo>
                  <a:cubicBezTo>
                    <a:pt x="1735" y="3456"/>
                    <a:pt x="1696" y="3399"/>
                    <a:pt x="1658" y="3341"/>
                  </a:cubicBezTo>
                  <a:cubicBezTo>
                    <a:pt x="1642" y="3316"/>
                    <a:pt x="1628" y="3292"/>
                    <a:pt x="1613" y="3269"/>
                  </a:cubicBezTo>
                  <a:cubicBezTo>
                    <a:pt x="1601" y="3250"/>
                    <a:pt x="1590" y="3231"/>
                    <a:pt x="1579" y="3212"/>
                  </a:cubicBezTo>
                  <a:lnTo>
                    <a:pt x="1579" y="3212"/>
                  </a:lnTo>
                  <a:cubicBezTo>
                    <a:pt x="1449" y="2963"/>
                    <a:pt x="1344" y="2702"/>
                    <a:pt x="1267" y="2432"/>
                  </a:cubicBezTo>
                  <a:cubicBezTo>
                    <a:pt x="1258" y="2403"/>
                    <a:pt x="1234" y="2302"/>
                    <a:pt x="1233" y="2302"/>
                  </a:cubicBezTo>
                  <a:lnTo>
                    <a:pt x="1233" y="2302"/>
                  </a:lnTo>
                  <a:cubicBezTo>
                    <a:pt x="1233" y="2302"/>
                    <a:pt x="1235" y="2314"/>
                    <a:pt x="1242" y="2346"/>
                  </a:cubicBezTo>
                  <a:cubicBezTo>
                    <a:pt x="1228" y="2282"/>
                    <a:pt x="1214" y="2216"/>
                    <a:pt x="1202" y="2150"/>
                  </a:cubicBezTo>
                  <a:cubicBezTo>
                    <a:pt x="1180" y="2019"/>
                    <a:pt x="1164" y="1889"/>
                    <a:pt x="1156" y="1756"/>
                  </a:cubicBezTo>
                  <a:cubicBezTo>
                    <a:pt x="1154" y="1704"/>
                    <a:pt x="1152" y="1651"/>
                    <a:pt x="1152" y="1599"/>
                  </a:cubicBezTo>
                  <a:lnTo>
                    <a:pt x="1152" y="1599"/>
                  </a:lnTo>
                  <a:cubicBezTo>
                    <a:pt x="1155" y="1579"/>
                    <a:pt x="1155" y="1557"/>
                    <a:pt x="1157" y="1537"/>
                  </a:cubicBezTo>
                  <a:cubicBezTo>
                    <a:pt x="1164" y="1487"/>
                    <a:pt x="1166" y="1437"/>
                    <a:pt x="1178" y="1389"/>
                  </a:cubicBezTo>
                  <a:cubicBezTo>
                    <a:pt x="1192" y="1324"/>
                    <a:pt x="1196" y="1314"/>
                    <a:pt x="1211" y="1285"/>
                  </a:cubicBezTo>
                  <a:cubicBezTo>
                    <a:pt x="1274" y="1173"/>
                    <a:pt x="1371" y="1129"/>
                    <a:pt x="1524" y="1078"/>
                  </a:cubicBezTo>
                  <a:cubicBezTo>
                    <a:pt x="1620" y="1046"/>
                    <a:pt x="1777" y="1027"/>
                    <a:pt x="1922" y="1027"/>
                  </a:cubicBezTo>
                  <a:close/>
                  <a:moveTo>
                    <a:pt x="1931" y="1"/>
                  </a:moveTo>
                  <a:cubicBezTo>
                    <a:pt x="1092" y="1"/>
                    <a:pt x="249" y="420"/>
                    <a:pt x="146" y="1347"/>
                  </a:cubicBezTo>
                  <a:cubicBezTo>
                    <a:pt x="0" y="2668"/>
                    <a:pt x="699" y="4395"/>
                    <a:pt x="1959" y="4964"/>
                  </a:cubicBezTo>
                  <a:cubicBezTo>
                    <a:pt x="2233" y="5087"/>
                    <a:pt x="2510" y="5141"/>
                    <a:pt x="2786" y="5141"/>
                  </a:cubicBezTo>
                  <a:cubicBezTo>
                    <a:pt x="3508" y="5141"/>
                    <a:pt x="4214" y="4769"/>
                    <a:pt x="4777" y="4301"/>
                  </a:cubicBezTo>
                  <a:cubicBezTo>
                    <a:pt x="4984" y="4127"/>
                    <a:pt x="5003" y="3886"/>
                    <a:pt x="4919" y="3691"/>
                  </a:cubicBezTo>
                  <a:lnTo>
                    <a:pt x="4919" y="3691"/>
                  </a:lnTo>
                  <a:cubicBezTo>
                    <a:pt x="5141" y="3589"/>
                    <a:pt x="5290" y="3355"/>
                    <a:pt x="5158" y="3068"/>
                  </a:cubicBezTo>
                  <a:cubicBezTo>
                    <a:pt x="4624" y="1899"/>
                    <a:pt x="3893" y="417"/>
                    <a:pt x="2531" y="74"/>
                  </a:cubicBezTo>
                  <a:cubicBezTo>
                    <a:pt x="2339" y="26"/>
                    <a:pt x="2135" y="1"/>
                    <a:pt x="1931"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1">
              <a:extLst>
                <a:ext uri="{FF2B5EF4-FFF2-40B4-BE49-F238E27FC236}">
                  <a16:creationId xmlns:a16="http://schemas.microsoft.com/office/drawing/2014/main" id="{0CAAF8A3-ED74-9E48-E834-FBAA5CAAD45B}"/>
                </a:ext>
              </a:extLst>
            </p:cNvPr>
            <p:cNvSpPr/>
            <p:nvPr/>
          </p:nvSpPr>
          <p:spPr>
            <a:xfrm>
              <a:off x="3653126" y="2559935"/>
              <a:ext cx="137731" cy="154616"/>
            </a:xfrm>
            <a:custGeom>
              <a:avLst/>
              <a:gdLst/>
              <a:ahLst/>
              <a:cxnLst/>
              <a:rect l="l" t="t" r="r" b="b"/>
              <a:pathLst>
                <a:path w="1142" h="1282" extrusionOk="0">
                  <a:moveTo>
                    <a:pt x="440" y="0"/>
                  </a:moveTo>
                  <a:cubicBezTo>
                    <a:pt x="208" y="310"/>
                    <a:pt x="72" y="665"/>
                    <a:pt x="1" y="1037"/>
                  </a:cubicBezTo>
                  <a:cubicBezTo>
                    <a:pt x="80" y="1026"/>
                    <a:pt x="170" y="1019"/>
                    <a:pt x="255" y="1019"/>
                  </a:cubicBezTo>
                  <a:cubicBezTo>
                    <a:pt x="302" y="1019"/>
                    <a:pt x="348" y="1021"/>
                    <a:pt x="390" y="1025"/>
                  </a:cubicBezTo>
                  <a:cubicBezTo>
                    <a:pt x="665" y="1055"/>
                    <a:pt x="878" y="1141"/>
                    <a:pt x="1072" y="1281"/>
                  </a:cubicBezTo>
                  <a:cubicBezTo>
                    <a:pt x="1030" y="986"/>
                    <a:pt x="992" y="647"/>
                    <a:pt x="1103" y="386"/>
                  </a:cubicBezTo>
                  <a:cubicBezTo>
                    <a:pt x="1138" y="304"/>
                    <a:pt x="1142" y="223"/>
                    <a:pt x="1123" y="151"/>
                  </a:cubicBezTo>
                  <a:cubicBezTo>
                    <a:pt x="1038" y="119"/>
                    <a:pt x="949" y="89"/>
                    <a:pt x="857" y="67"/>
                  </a:cubicBezTo>
                  <a:cubicBezTo>
                    <a:pt x="722" y="32"/>
                    <a:pt x="581" y="1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1">
              <a:extLst>
                <a:ext uri="{FF2B5EF4-FFF2-40B4-BE49-F238E27FC236}">
                  <a16:creationId xmlns:a16="http://schemas.microsoft.com/office/drawing/2014/main" id="{261DAC66-7A6D-9458-0DB9-098CA2F78ABF}"/>
                </a:ext>
              </a:extLst>
            </p:cNvPr>
            <p:cNvSpPr/>
            <p:nvPr/>
          </p:nvSpPr>
          <p:spPr>
            <a:xfrm>
              <a:off x="4042559" y="3196731"/>
              <a:ext cx="763912" cy="330578"/>
            </a:xfrm>
            <a:custGeom>
              <a:avLst/>
              <a:gdLst/>
              <a:ahLst/>
              <a:cxnLst/>
              <a:rect l="l" t="t" r="r" b="b"/>
              <a:pathLst>
                <a:path w="6334" h="2741" extrusionOk="0">
                  <a:moveTo>
                    <a:pt x="3068" y="1"/>
                  </a:moveTo>
                  <a:cubicBezTo>
                    <a:pt x="1378" y="1"/>
                    <a:pt x="17" y="582"/>
                    <a:pt x="6" y="1321"/>
                  </a:cubicBezTo>
                  <a:cubicBezTo>
                    <a:pt x="0" y="1711"/>
                    <a:pt x="374" y="2070"/>
                    <a:pt x="977" y="2330"/>
                  </a:cubicBezTo>
                  <a:cubicBezTo>
                    <a:pt x="1540" y="2571"/>
                    <a:pt x="2303" y="2727"/>
                    <a:pt x="3145" y="2740"/>
                  </a:cubicBezTo>
                  <a:cubicBezTo>
                    <a:pt x="3186" y="2741"/>
                    <a:pt x="3227" y="2741"/>
                    <a:pt x="3267" y="2741"/>
                  </a:cubicBezTo>
                  <a:cubicBezTo>
                    <a:pt x="4958" y="2741"/>
                    <a:pt x="6319" y="2160"/>
                    <a:pt x="6330" y="1422"/>
                  </a:cubicBezTo>
                  <a:cubicBezTo>
                    <a:pt x="6334" y="1200"/>
                    <a:pt x="6216" y="989"/>
                    <a:pt x="6005" y="801"/>
                  </a:cubicBezTo>
                  <a:cubicBezTo>
                    <a:pt x="5491" y="346"/>
                    <a:pt x="4425" y="22"/>
                    <a:pt x="3189" y="2"/>
                  </a:cubicBezTo>
                  <a:cubicBezTo>
                    <a:pt x="3149" y="1"/>
                    <a:pt x="3108" y="1"/>
                    <a:pt x="30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1">
              <a:extLst>
                <a:ext uri="{FF2B5EF4-FFF2-40B4-BE49-F238E27FC236}">
                  <a16:creationId xmlns:a16="http://schemas.microsoft.com/office/drawing/2014/main" id="{659C1C52-7A91-C068-4E08-4A5C452DE893}"/>
                </a:ext>
              </a:extLst>
            </p:cNvPr>
            <p:cNvSpPr/>
            <p:nvPr/>
          </p:nvSpPr>
          <p:spPr>
            <a:xfrm>
              <a:off x="4042801" y="3114237"/>
              <a:ext cx="764153" cy="401373"/>
            </a:xfrm>
            <a:custGeom>
              <a:avLst/>
              <a:gdLst/>
              <a:ahLst/>
              <a:cxnLst/>
              <a:rect l="l" t="t" r="r" b="b"/>
              <a:pathLst>
                <a:path w="6336" h="3328" extrusionOk="0">
                  <a:moveTo>
                    <a:pt x="3100" y="1"/>
                  </a:moveTo>
                  <a:cubicBezTo>
                    <a:pt x="1398" y="1"/>
                    <a:pt x="23" y="712"/>
                    <a:pt x="8" y="1613"/>
                  </a:cubicBezTo>
                  <a:cubicBezTo>
                    <a:pt x="0" y="2088"/>
                    <a:pt x="373" y="2524"/>
                    <a:pt x="975" y="2836"/>
                  </a:cubicBezTo>
                  <a:cubicBezTo>
                    <a:pt x="1537" y="3127"/>
                    <a:pt x="2300" y="3313"/>
                    <a:pt x="3141" y="3327"/>
                  </a:cubicBezTo>
                  <a:cubicBezTo>
                    <a:pt x="3175" y="3327"/>
                    <a:pt x="3208" y="3328"/>
                    <a:pt x="3242" y="3328"/>
                  </a:cubicBezTo>
                  <a:cubicBezTo>
                    <a:pt x="4942" y="3328"/>
                    <a:pt x="6316" y="2616"/>
                    <a:pt x="6331" y="1715"/>
                  </a:cubicBezTo>
                  <a:cubicBezTo>
                    <a:pt x="6336" y="1447"/>
                    <a:pt x="6218" y="1191"/>
                    <a:pt x="6009" y="963"/>
                  </a:cubicBezTo>
                  <a:cubicBezTo>
                    <a:pt x="5498" y="411"/>
                    <a:pt x="4433" y="22"/>
                    <a:pt x="3197" y="1"/>
                  </a:cubicBezTo>
                  <a:cubicBezTo>
                    <a:pt x="3164" y="1"/>
                    <a:pt x="3132" y="1"/>
                    <a:pt x="310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1">
              <a:extLst>
                <a:ext uri="{FF2B5EF4-FFF2-40B4-BE49-F238E27FC236}">
                  <a16:creationId xmlns:a16="http://schemas.microsoft.com/office/drawing/2014/main" id="{761A74B6-525A-014C-26D6-AD5ADB56779D}"/>
                </a:ext>
              </a:extLst>
            </p:cNvPr>
            <p:cNvSpPr/>
            <p:nvPr/>
          </p:nvSpPr>
          <p:spPr>
            <a:xfrm>
              <a:off x="4218642" y="3114237"/>
              <a:ext cx="588311" cy="401373"/>
            </a:xfrm>
            <a:custGeom>
              <a:avLst/>
              <a:gdLst/>
              <a:ahLst/>
              <a:cxnLst/>
              <a:rect l="l" t="t" r="r" b="b"/>
              <a:pathLst>
                <a:path w="4878" h="3328" extrusionOk="0">
                  <a:moveTo>
                    <a:pt x="1657" y="1"/>
                  </a:moveTo>
                  <a:cubicBezTo>
                    <a:pt x="1419" y="1"/>
                    <a:pt x="1187" y="13"/>
                    <a:pt x="965" y="39"/>
                  </a:cubicBezTo>
                  <a:cubicBezTo>
                    <a:pt x="1447" y="208"/>
                    <a:pt x="1840" y="443"/>
                    <a:pt x="2095" y="718"/>
                  </a:cubicBezTo>
                  <a:cubicBezTo>
                    <a:pt x="2305" y="946"/>
                    <a:pt x="2423" y="1202"/>
                    <a:pt x="2418" y="1470"/>
                  </a:cubicBezTo>
                  <a:cubicBezTo>
                    <a:pt x="2405" y="2247"/>
                    <a:pt x="1378" y="2885"/>
                    <a:pt x="0" y="3044"/>
                  </a:cubicBezTo>
                  <a:cubicBezTo>
                    <a:pt x="486" y="3214"/>
                    <a:pt x="1062" y="3319"/>
                    <a:pt x="1681" y="3327"/>
                  </a:cubicBezTo>
                  <a:cubicBezTo>
                    <a:pt x="1715" y="3327"/>
                    <a:pt x="1748" y="3328"/>
                    <a:pt x="1781" y="3328"/>
                  </a:cubicBezTo>
                  <a:cubicBezTo>
                    <a:pt x="3481" y="3328"/>
                    <a:pt x="4855" y="2615"/>
                    <a:pt x="4870" y="1715"/>
                  </a:cubicBezTo>
                  <a:cubicBezTo>
                    <a:pt x="4878" y="1447"/>
                    <a:pt x="4760" y="1191"/>
                    <a:pt x="4548" y="963"/>
                  </a:cubicBezTo>
                  <a:cubicBezTo>
                    <a:pt x="4037" y="411"/>
                    <a:pt x="2973" y="22"/>
                    <a:pt x="1737" y="1"/>
                  </a:cubicBezTo>
                  <a:cubicBezTo>
                    <a:pt x="1710" y="1"/>
                    <a:pt x="1684" y="1"/>
                    <a:pt x="16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1">
              <a:extLst>
                <a:ext uri="{FF2B5EF4-FFF2-40B4-BE49-F238E27FC236}">
                  <a16:creationId xmlns:a16="http://schemas.microsoft.com/office/drawing/2014/main" id="{AA93F513-5C79-823D-595B-A820D83D6D16}"/>
                </a:ext>
              </a:extLst>
            </p:cNvPr>
            <p:cNvSpPr/>
            <p:nvPr/>
          </p:nvSpPr>
          <p:spPr>
            <a:xfrm>
              <a:off x="3689428" y="2455611"/>
              <a:ext cx="1468366" cy="964116"/>
            </a:xfrm>
            <a:custGeom>
              <a:avLst/>
              <a:gdLst/>
              <a:ahLst/>
              <a:cxnLst/>
              <a:rect l="l" t="t" r="r" b="b"/>
              <a:pathLst>
                <a:path w="12175" h="7994" extrusionOk="0">
                  <a:moveTo>
                    <a:pt x="391" y="1"/>
                  </a:moveTo>
                  <a:cubicBezTo>
                    <a:pt x="341" y="288"/>
                    <a:pt x="1" y="7994"/>
                    <a:pt x="5955" y="7994"/>
                  </a:cubicBezTo>
                  <a:cubicBezTo>
                    <a:pt x="5998" y="7994"/>
                    <a:pt x="6041" y="7994"/>
                    <a:pt x="6085" y="7993"/>
                  </a:cubicBezTo>
                  <a:cubicBezTo>
                    <a:pt x="12175" y="7880"/>
                    <a:pt x="12003" y="1341"/>
                    <a:pt x="11962" y="1049"/>
                  </a:cubicBezTo>
                  <a:lnTo>
                    <a:pt x="39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1">
              <a:extLst>
                <a:ext uri="{FF2B5EF4-FFF2-40B4-BE49-F238E27FC236}">
                  <a16:creationId xmlns:a16="http://schemas.microsoft.com/office/drawing/2014/main" id="{8218EBFB-0002-B99B-00AE-EF278CC45273}"/>
                </a:ext>
              </a:extLst>
            </p:cNvPr>
            <p:cNvSpPr/>
            <p:nvPr/>
          </p:nvSpPr>
          <p:spPr>
            <a:xfrm>
              <a:off x="3970196" y="2561382"/>
              <a:ext cx="1181326" cy="858346"/>
            </a:xfrm>
            <a:custGeom>
              <a:avLst/>
              <a:gdLst/>
              <a:ahLst/>
              <a:cxnLst/>
              <a:rect l="l" t="t" r="r" b="b"/>
              <a:pathLst>
                <a:path w="9795" h="7117" extrusionOk="0">
                  <a:moveTo>
                    <a:pt x="7743" y="0"/>
                  </a:moveTo>
                  <a:cubicBezTo>
                    <a:pt x="6924" y="909"/>
                    <a:pt x="4141" y="1730"/>
                    <a:pt x="3485" y="3438"/>
                  </a:cubicBezTo>
                  <a:cubicBezTo>
                    <a:pt x="2821" y="5167"/>
                    <a:pt x="1429" y="5646"/>
                    <a:pt x="0" y="5678"/>
                  </a:cubicBezTo>
                  <a:cubicBezTo>
                    <a:pt x="823" y="6532"/>
                    <a:pt x="1986" y="7117"/>
                    <a:pt x="3627" y="7117"/>
                  </a:cubicBezTo>
                  <a:cubicBezTo>
                    <a:pt x="3670" y="7117"/>
                    <a:pt x="3713" y="7117"/>
                    <a:pt x="3757" y="7116"/>
                  </a:cubicBezTo>
                  <a:cubicBezTo>
                    <a:pt x="6743" y="7060"/>
                    <a:pt x="8223" y="5459"/>
                    <a:pt x="8951" y="3808"/>
                  </a:cubicBezTo>
                  <a:cubicBezTo>
                    <a:pt x="9794" y="1840"/>
                    <a:pt x="9651" y="303"/>
                    <a:pt x="9634" y="172"/>
                  </a:cubicBezTo>
                  <a:lnTo>
                    <a:pt x="774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1">
              <a:extLst>
                <a:ext uri="{FF2B5EF4-FFF2-40B4-BE49-F238E27FC236}">
                  <a16:creationId xmlns:a16="http://schemas.microsoft.com/office/drawing/2014/main" id="{5B5C1CAD-EBA6-B6E0-A8C2-53AE3A7DE478}"/>
                </a:ext>
              </a:extLst>
            </p:cNvPr>
            <p:cNvSpPr/>
            <p:nvPr/>
          </p:nvSpPr>
          <p:spPr>
            <a:xfrm>
              <a:off x="4276895" y="2562588"/>
              <a:ext cx="867271" cy="857622"/>
            </a:xfrm>
            <a:custGeom>
              <a:avLst/>
              <a:gdLst/>
              <a:ahLst/>
              <a:cxnLst/>
              <a:rect l="l" t="t" r="r" b="b"/>
              <a:pathLst>
                <a:path w="7191" h="7111" extrusionOk="0">
                  <a:moveTo>
                    <a:pt x="4217" y="5723"/>
                  </a:moveTo>
                  <a:cubicBezTo>
                    <a:pt x="3329" y="6896"/>
                    <a:pt x="1178" y="7033"/>
                    <a:pt x="0" y="7013"/>
                  </a:cubicBezTo>
                  <a:cubicBezTo>
                    <a:pt x="376" y="7079"/>
                    <a:pt x="783" y="7111"/>
                    <a:pt x="1224" y="7102"/>
                  </a:cubicBezTo>
                  <a:cubicBezTo>
                    <a:pt x="4236" y="7036"/>
                    <a:pt x="5733" y="5429"/>
                    <a:pt x="6473" y="3772"/>
                  </a:cubicBezTo>
                  <a:cubicBezTo>
                    <a:pt x="7121" y="1950"/>
                    <a:pt x="7190" y="262"/>
                    <a:pt x="7171" y="130"/>
                  </a:cubicBezTo>
                  <a:lnTo>
                    <a:pt x="5681" y="1"/>
                  </a:lnTo>
                  <a:lnTo>
                    <a:pt x="4502" y="1398"/>
                  </a:lnTo>
                  <a:cubicBezTo>
                    <a:pt x="4502" y="1398"/>
                    <a:pt x="5469" y="4068"/>
                    <a:pt x="4217" y="5723"/>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1">
              <a:extLst>
                <a:ext uri="{FF2B5EF4-FFF2-40B4-BE49-F238E27FC236}">
                  <a16:creationId xmlns:a16="http://schemas.microsoft.com/office/drawing/2014/main" id="{F345E7DB-5C31-EB3F-71CB-3256A6D5BEFE}"/>
                </a:ext>
              </a:extLst>
            </p:cNvPr>
            <p:cNvSpPr/>
            <p:nvPr/>
          </p:nvSpPr>
          <p:spPr>
            <a:xfrm>
              <a:off x="3468721" y="2209455"/>
              <a:ext cx="1934022" cy="640533"/>
            </a:xfrm>
            <a:custGeom>
              <a:avLst/>
              <a:gdLst/>
              <a:ahLst/>
              <a:cxnLst/>
              <a:rect l="l" t="t" r="r" b="b"/>
              <a:pathLst>
                <a:path w="16036" h="5311" extrusionOk="0">
                  <a:moveTo>
                    <a:pt x="8139" y="364"/>
                  </a:moveTo>
                  <a:cubicBezTo>
                    <a:pt x="16036" y="727"/>
                    <a:pt x="15803" y="5311"/>
                    <a:pt x="7901" y="4947"/>
                  </a:cubicBezTo>
                  <a:cubicBezTo>
                    <a:pt x="0" y="4584"/>
                    <a:pt x="242" y="0"/>
                    <a:pt x="8139" y="364"/>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1">
              <a:extLst>
                <a:ext uri="{FF2B5EF4-FFF2-40B4-BE49-F238E27FC236}">
                  <a16:creationId xmlns:a16="http://schemas.microsoft.com/office/drawing/2014/main" id="{E389AA7C-684D-A942-9864-AF99D484251D}"/>
                </a:ext>
              </a:extLst>
            </p:cNvPr>
            <p:cNvSpPr/>
            <p:nvPr/>
          </p:nvSpPr>
          <p:spPr>
            <a:xfrm>
              <a:off x="3762877" y="2270120"/>
              <a:ext cx="1347037" cy="506541"/>
            </a:xfrm>
            <a:custGeom>
              <a:avLst/>
              <a:gdLst/>
              <a:ahLst/>
              <a:cxnLst/>
              <a:rect l="l" t="t" r="r" b="b"/>
              <a:pathLst>
                <a:path w="11169" h="4200" extrusionOk="0">
                  <a:moveTo>
                    <a:pt x="5483" y="4061"/>
                  </a:moveTo>
                  <a:cubicBezTo>
                    <a:pt x="8527" y="4200"/>
                    <a:pt x="11057" y="3433"/>
                    <a:pt x="11113" y="2355"/>
                  </a:cubicBezTo>
                  <a:cubicBezTo>
                    <a:pt x="11169" y="1278"/>
                    <a:pt x="8729" y="281"/>
                    <a:pt x="5685" y="142"/>
                  </a:cubicBezTo>
                  <a:cubicBezTo>
                    <a:pt x="2637" y="1"/>
                    <a:pt x="110" y="769"/>
                    <a:pt x="55" y="1847"/>
                  </a:cubicBezTo>
                  <a:cubicBezTo>
                    <a:pt x="1" y="2925"/>
                    <a:pt x="2437" y="3921"/>
                    <a:pt x="5483" y="406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1">
              <a:extLst>
                <a:ext uri="{FF2B5EF4-FFF2-40B4-BE49-F238E27FC236}">
                  <a16:creationId xmlns:a16="http://schemas.microsoft.com/office/drawing/2014/main" id="{7BDFDC28-C5B9-B8E9-5F45-EAD7C868D4EC}"/>
                </a:ext>
              </a:extLst>
            </p:cNvPr>
            <p:cNvSpPr/>
            <p:nvPr/>
          </p:nvSpPr>
          <p:spPr>
            <a:xfrm>
              <a:off x="3813893" y="2309196"/>
              <a:ext cx="1258151" cy="443706"/>
            </a:xfrm>
            <a:custGeom>
              <a:avLst/>
              <a:gdLst/>
              <a:ahLst/>
              <a:cxnLst/>
              <a:rect l="l" t="t" r="r" b="b"/>
              <a:pathLst>
                <a:path w="10432" h="3679" extrusionOk="0">
                  <a:moveTo>
                    <a:pt x="5128" y="3549"/>
                  </a:moveTo>
                  <a:cubicBezTo>
                    <a:pt x="7975" y="3678"/>
                    <a:pt x="10334" y="3017"/>
                    <a:pt x="10383" y="2077"/>
                  </a:cubicBezTo>
                  <a:cubicBezTo>
                    <a:pt x="10432" y="1138"/>
                    <a:pt x="8150" y="263"/>
                    <a:pt x="5303" y="131"/>
                  </a:cubicBezTo>
                  <a:cubicBezTo>
                    <a:pt x="2456" y="0"/>
                    <a:pt x="96" y="662"/>
                    <a:pt x="48" y="1601"/>
                  </a:cubicBezTo>
                  <a:cubicBezTo>
                    <a:pt x="0" y="2543"/>
                    <a:pt x="2282" y="3418"/>
                    <a:pt x="5128" y="35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1">
              <a:extLst>
                <a:ext uri="{FF2B5EF4-FFF2-40B4-BE49-F238E27FC236}">
                  <a16:creationId xmlns:a16="http://schemas.microsoft.com/office/drawing/2014/main" id="{0A9887C5-F456-DBE7-CA47-5F5C8780FF68}"/>
                </a:ext>
              </a:extLst>
            </p:cNvPr>
            <p:cNvSpPr/>
            <p:nvPr/>
          </p:nvSpPr>
          <p:spPr>
            <a:xfrm>
              <a:off x="3805571" y="2346584"/>
              <a:ext cx="1257669" cy="426097"/>
            </a:xfrm>
            <a:custGeom>
              <a:avLst/>
              <a:gdLst/>
              <a:ahLst/>
              <a:cxnLst/>
              <a:rect l="l" t="t" r="r" b="b"/>
              <a:pathLst>
                <a:path w="10428" h="3533" extrusionOk="0">
                  <a:moveTo>
                    <a:pt x="5131" y="3402"/>
                  </a:moveTo>
                  <a:cubicBezTo>
                    <a:pt x="7977" y="3532"/>
                    <a:pt x="10336" y="2905"/>
                    <a:pt x="10382" y="2005"/>
                  </a:cubicBezTo>
                  <a:cubicBezTo>
                    <a:pt x="10428" y="1104"/>
                    <a:pt x="8145" y="262"/>
                    <a:pt x="5298" y="130"/>
                  </a:cubicBezTo>
                  <a:cubicBezTo>
                    <a:pt x="2451" y="0"/>
                    <a:pt x="93" y="628"/>
                    <a:pt x="47" y="1529"/>
                  </a:cubicBezTo>
                  <a:cubicBezTo>
                    <a:pt x="1" y="2429"/>
                    <a:pt x="2284" y="3270"/>
                    <a:pt x="5131" y="34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1">
              <a:extLst>
                <a:ext uri="{FF2B5EF4-FFF2-40B4-BE49-F238E27FC236}">
                  <a16:creationId xmlns:a16="http://schemas.microsoft.com/office/drawing/2014/main" id="{90928B5A-423C-393D-31E6-5633FEF23458}"/>
                </a:ext>
              </a:extLst>
            </p:cNvPr>
            <p:cNvSpPr/>
            <p:nvPr/>
          </p:nvSpPr>
          <p:spPr>
            <a:xfrm>
              <a:off x="4243246" y="2401097"/>
              <a:ext cx="850265" cy="392328"/>
            </a:xfrm>
            <a:custGeom>
              <a:avLst/>
              <a:gdLst/>
              <a:ahLst/>
              <a:cxnLst/>
              <a:rect l="l" t="t" r="r" b="b"/>
              <a:pathLst>
                <a:path w="7050" h="3253" extrusionOk="0">
                  <a:moveTo>
                    <a:pt x="1" y="2399"/>
                  </a:moveTo>
                  <a:cubicBezTo>
                    <a:pt x="1" y="2399"/>
                    <a:pt x="5556" y="3252"/>
                    <a:pt x="6303" y="1759"/>
                  </a:cubicBezTo>
                  <a:cubicBezTo>
                    <a:pt x="7050" y="266"/>
                    <a:pt x="2122" y="0"/>
                    <a:pt x="1616" y="174"/>
                  </a:cubicBezTo>
                  <a:cubicBezTo>
                    <a:pt x="1113" y="348"/>
                    <a:pt x="3073" y="783"/>
                    <a:pt x="3151" y="1452"/>
                  </a:cubicBezTo>
                  <a:cubicBezTo>
                    <a:pt x="3231" y="2121"/>
                    <a:pt x="1" y="2399"/>
                    <a:pt x="1" y="23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1">
              <a:extLst>
                <a:ext uri="{FF2B5EF4-FFF2-40B4-BE49-F238E27FC236}">
                  <a16:creationId xmlns:a16="http://schemas.microsoft.com/office/drawing/2014/main" id="{FD70D851-447D-4D64-C9BB-2E098E3347C8}"/>
                </a:ext>
              </a:extLst>
            </p:cNvPr>
            <p:cNvSpPr/>
            <p:nvPr/>
          </p:nvSpPr>
          <p:spPr>
            <a:xfrm>
              <a:off x="3909291" y="2502526"/>
              <a:ext cx="153892" cy="134836"/>
            </a:xfrm>
            <a:custGeom>
              <a:avLst/>
              <a:gdLst/>
              <a:ahLst/>
              <a:cxnLst/>
              <a:rect l="l" t="t" r="r" b="b"/>
              <a:pathLst>
                <a:path w="1276" h="1118" extrusionOk="0">
                  <a:moveTo>
                    <a:pt x="1111" y="776"/>
                  </a:moveTo>
                  <a:cubicBezTo>
                    <a:pt x="869" y="637"/>
                    <a:pt x="481" y="560"/>
                    <a:pt x="432" y="249"/>
                  </a:cubicBezTo>
                  <a:cubicBezTo>
                    <a:pt x="394" y="0"/>
                    <a:pt x="0" y="59"/>
                    <a:pt x="26" y="307"/>
                  </a:cubicBezTo>
                  <a:cubicBezTo>
                    <a:pt x="73" y="761"/>
                    <a:pt x="533" y="1045"/>
                    <a:pt x="979" y="1097"/>
                  </a:cubicBezTo>
                  <a:cubicBezTo>
                    <a:pt x="1158" y="1118"/>
                    <a:pt x="1276" y="871"/>
                    <a:pt x="1111" y="77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1">
              <a:extLst>
                <a:ext uri="{FF2B5EF4-FFF2-40B4-BE49-F238E27FC236}">
                  <a16:creationId xmlns:a16="http://schemas.microsoft.com/office/drawing/2014/main" id="{9EA8E5C1-32BA-C6B1-75CD-5E5153F39640}"/>
                </a:ext>
              </a:extLst>
            </p:cNvPr>
            <p:cNvSpPr/>
            <p:nvPr/>
          </p:nvSpPr>
          <p:spPr>
            <a:xfrm>
              <a:off x="4048348" y="2600217"/>
              <a:ext cx="101791" cy="87318"/>
            </a:xfrm>
            <a:custGeom>
              <a:avLst/>
              <a:gdLst/>
              <a:ahLst/>
              <a:cxnLst/>
              <a:rect l="l" t="t" r="r" b="b"/>
              <a:pathLst>
                <a:path w="844" h="724" extrusionOk="0">
                  <a:moveTo>
                    <a:pt x="314" y="132"/>
                  </a:moveTo>
                  <a:cubicBezTo>
                    <a:pt x="0" y="262"/>
                    <a:pt x="215" y="723"/>
                    <a:pt x="529" y="592"/>
                  </a:cubicBezTo>
                  <a:cubicBezTo>
                    <a:pt x="843" y="461"/>
                    <a:pt x="628" y="1"/>
                    <a:pt x="314" y="13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1">
              <a:extLst>
                <a:ext uri="{FF2B5EF4-FFF2-40B4-BE49-F238E27FC236}">
                  <a16:creationId xmlns:a16="http://schemas.microsoft.com/office/drawing/2014/main" id="{39149340-E21F-DDA0-C4DA-EA807BA083F7}"/>
                </a:ext>
              </a:extLst>
            </p:cNvPr>
            <p:cNvSpPr/>
            <p:nvPr/>
          </p:nvSpPr>
          <p:spPr>
            <a:xfrm>
              <a:off x="3714152" y="3503431"/>
              <a:ext cx="226737" cy="106494"/>
            </a:xfrm>
            <a:custGeom>
              <a:avLst/>
              <a:gdLst/>
              <a:ahLst/>
              <a:cxnLst/>
              <a:rect l="l" t="t" r="r" b="b"/>
              <a:pathLst>
                <a:path w="1880" h="883" extrusionOk="0">
                  <a:moveTo>
                    <a:pt x="948" y="0"/>
                  </a:moveTo>
                  <a:cubicBezTo>
                    <a:pt x="876" y="0"/>
                    <a:pt x="804" y="5"/>
                    <a:pt x="732" y="15"/>
                  </a:cubicBezTo>
                  <a:cubicBezTo>
                    <a:pt x="571" y="35"/>
                    <a:pt x="372" y="82"/>
                    <a:pt x="247" y="199"/>
                  </a:cubicBezTo>
                  <a:cubicBezTo>
                    <a:pt x="78" y="313"/>
                    <a:pt x="0" y="548"/>
                    <a:pt x="154" y="711"/>
                  </a:cubicBezTo>
                  <a:cubicBezTo>
                    <a:pt x="279" y="845"/>
                    <a:pt x="510" y="882"/>
                    <a:pt x="718" y="882"/>
                  </a:cubicBezTo>
                  <a:cubicBezTo>
                    <a:pt x="804" y="882"/>
                    <a:pt x="885" y="876"/>
                    <a:pt x="954" y="867"/>
                  </a:cubicBezTo>
                  <a:cubicBezTo>
                    <a:pt x="1272" y="828"/>
                    <a:pt x="1553" y="690"/>
                    <a:pt x="1794" y="483"/>
                  </a:cubicBezTo>
                  <a:cubicBezTo>
                    <a:pt x="1880" y="412"/>
                    <a:pt x="1855" y="255"/>
                    <a:pt x="1760" y="206"/>
                  </a:cubicBezTo>
                  <a:cubicBezTo>
                    <a:pt x="1504" y="75"/>
                    <a:pt x="1231" y="0"/>
                    <a:pt x="94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1">
              <a:extLst>
                <a:ext uri="{FF2B5EF4-FFF2-40B4-BE49-F238E27FC236}">
                  <a16:creationId xmlns:a16="http://schemas.microsoft.com/office/drawing/2014/main" id="{04F8DE88-32BE-0565-A007-035337167BD7}"/>
                </a:ext>
              </a:extLst>
            </p:cNvPr>
            <p:cNvSpPr/>
            <p:nvPr/>
          </p:nvSpPr>
          <p:spPr>
            <a:xfrm>
              <a:off x="4755455" y="3538527"/>
              <a:ext cx="262557" cy="113610"/>
            </a:xfrm>
            <a:custGeom>
              <a:avLst/>
              <a:gdLst/>
              <a:ahLst/>
              <a:cxnLst/>
              <a:rect l="l" t="t" r="r" b="b"/>
              <a:pathLst>
                <a:path w="2177" h="942" extrusionOk="0">
                  <a:moveTo>
                    <a:pt x="1102" y="0"/>
                  </a:moveTo>
                  <a:cubicBezTo>
                    <a:pt x="783" y="0"/>
                    <a:pt x="366" y="67"/>
                    <a:pt x="205" y="364"/>
                  </a:cubicBezTo>
                  <a:cubicBezTo>
                    <a:pt x="0" y="740"/>
                    <a:pt x="511" y="871"/>
                    <a:pt x="777" y="912"/>
                  </a:cubicBezTo>
                  <a:cubicBezTo>
                    <a:pt x="841" y="922"/>
                    <a:pt x="916" y="929"/>
                    <a:pt x="997" y="934"/>
                  </a:cubicBezTo>
                  <a:cubicBezTo>
                    <a:pt x="1047" y="940"/>
                    <a:pt x="1097" y="942"/>
                    <a:pt x="1146" y="942"/>
                  </a:cubicBezTo>
                  <a:cubicBezTo>
                    <a:pt x="1230" y="942"/>
                    <a:pt x="1309" y="935"/>
                    <a:pt x="1371" y="928"/>
                  </a:cubicBezTo>
                  <a:lnTo>
                    <a:pt x="1373" y="928"/>
                  </a:lnTo>
                  <a:cubicBezTo>
                    <a:pt x="1476" y="918"/>
                    <a:pt x="1580" y="901"/>
                    <a:pt x="1673" y="870"/>
                  </a:cubicBezTo>
                  <a:cubicBezTo>
                    <a:pt x="1921" y="799"/>
                    <a:pt x="2176" y="665"/>
                    <a:pt x="2143" y="414"/>
                  </a:cubicBezTo>
                  <a:cubicBezTo>
                    <a:pt x="2097" y="67"/>
                    <a:pt x="1458" y="12"/>
                    <a:pt x="1190" y="2"/>
                  </a:cubicBezTo>
                  <a:cubicBezTo>
                    <a:pt x="1162" y="1"/>
                    <a:pt x="1132" y="0"/>
                    <a:pt x="1102"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1">
              <a:extLst>
                <a:ext uri="{FF2B5EF4-FFF2-40B4-BE49-F238E27FC236}">
                  <a16:creationId xmlns:a16="http://schemas.microsoft.com/office/drawing/2014/main" id="{89FB0890-5E0B-B12B-6519-28215A5468FE}"/>
                </a:ext>
              </a:extLst>
            </p:cNvPr>
            <p:cNvSpPr/>
            <p:nvPr/>
          </p:nvSpPr>
          <p:spPr>
            <a:xfrm>
              <a:off x="3885170" y="3432636"/>
              <a:ext cx="208044" cy="92383"/>
            </a:xfrm>
            <a:custGeom>
              <a:avLst/>
              <a:gdLst/>
              <a:ahLst/>
              <a:cxnLst/>
              <a:rect l="l" t="t" r="r" b="b"/>
              <a:pathLst>
                <a:path w="1725" h="766" extrusionOk="0">
                  <a:moveTo>
                    <a:pt x="821" y="0"/>
                  </a:moveTo>
                  <a:cubicBezTo>
                    <a:pt x="807" y="0"/>
                    <a:pt x="793" y="0"/>
                    <a:pt x="780" y="0"/>
                  </a:cubicBezTo>
                  <a:cubicBezTo>
                    <a:pt x="594" y="1"/>
                    <a:pt x="325" y="0"/>
                    <a:pt x="163" y="109"/>
                  </a:cubicBezTo>
                  <a:cubicBezTo>
                    <a:pt x="53" y="183"/>
                    <a:pt x="1" y="312"/>
                    <a:pt x="57" y="435"/>
                  </a:cubicBezTo>
                  <a:cubicBezTo>
                    <a:pt x="110" y="556"/>
                    <a:pt x="237" y="613"/>
                    <a:pt x="365" y="648"/>
                  </a:cubicBezTo>
                  <a:cubicBezTo>
                    <a:pt x="484" y="734"/>
                    <a:pt x="664" y="765"/>
                    <a:pt x="842" y="765"/>
                  </a:cubicBezTo>
                  <a:cubicBezTo>
                    <a:pt x="1025" y="765"/>
                    <a:pt x="1207" y="732"/>
                    <a:pt x="1319" y="692"/>
                  </a:cubicBezTo>
                  <a:cubicBezTo>
                    <a:pt x="1599" y="590"/>
                    <a:pt x="1725" y="211"/>
                    <a:pt x="1397" y="77"/>
                  </a:cubicBezTo>
                  <a:cubicBezTo>
                    <a:pt x="1231" y="8"/>
                    <a:pt x="1005" y="0"/>
                    <a:pt x="82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1">
              <a:extLst>
                <a:ext uri="{FF2B5EF4-FFF2-40B4-BE49-F238E27FC236}">
                  <a16:creationId xmlns:a16="http://schemas.microsoft.com/office/drawing/2014/main" id="{F4C3C2EB-B8DB-1CE3-966D-38BC86F49966}"/>
                </a:ext>
              </a:extLst>
            </p:cNvPr>
            <p:cNvSpPr/>
            <p:nvPr/>
          </p:nvSpPr>
          <p:spPr>
            <a:xfrm>
              <a:off x="4836139" y="3436616"/>
              <a:ext cx="171380" cy="187903"/>
            </a:xfrm>
            <a:custGeom>
              <a:avLst/>
              <a:gdLst/>
              <a:ahLst/>
              <a:cxnLst/>
              <a:rect l="l" t="t" r="r" b="b"/>
              <a:pathLst>
                <a:path w="1421" h="1558" extrusionOk="0">
                  <a:moveTo>
                    <a:pt x="914" y="0"/>
                  </a:moveTo>
                  <a:cubicBezTo>
                    <a:pt x="770" y="0"/>
                    <a:pt x="634" y="76"/>
                    <a:pt x="521" y="178"/>
                  </a:cubicBezTo>
                  <a:cubicBezTo>
                    <a:pt x="339" y="290"/>
                    <a:pt x="154" y="482"/>
                    <a:pt x="73" y="681"/>
                  </a:cubicBezTo>
                  <a:cubicBezTo>
                    <a:pt x="0" y="862"/>
                    <a:pt x="17" y="1072"/>
                    <a:pt x="96" y="1256"/>
                  </a:cubicBezTo>
                  <a:cubicBezTo>
                    <a:pt x="165" y="1418"/>
                    <a:pt x="306" y="1543"/>
                    <a:pt x="469" y="1556"/>
                  </a:cubicBezTo>
                  <a:cubicBezTo>
                    <a:pt x="477" y="1557"/>
                    <a:pt x="485" y="1557"/>
                    <a:pt x="494" y="1557"/>
                  </a:cubicBezTo>
                  <a:cubicBezTo>
                    <a:pt x="659" y="1557"/>
                    <a:pt x="802" y="1432"/>
                    <a:pt x="904" y="1293"/>
                  </a:cubicBezTo>
                  <a:cubicBezTo>
                    <a:pt x="960" y="1217"/>
                    <a:pt x="1009" y="1134"/>
                    <a:pt x="1072" y="1062"/>
                  </a:cubicBezTo>
                  <a:cubicBezTo>
                    <a:pt x="1132" y="991"/>
                    <a:pt x="1208" y="942"/>
                    <a:pt x="1265" y="869"/>
                  </a:cubicBezTo>
                  <a:cubicBezTo>
                    <a:pt x="1386" y="717"/>
                    <a:pt x="1420" y="495"/>
                    <a:pt x="1347" y="310"/>
                  </a:cubicBezTo>
                  <a:cubicBezTo>
                    <a:pt x="1275" y="130"/>
                    <a:pt x="1114" y="12"/>
                    <a:pt x="941" y="1"/>
                  </a:cubicBezTo>
                  <a:cubicBezTo>
                    <a:pt x="932" y="0"/>
                    <a:pt x="923"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1">
              <a:extLst>
                <a:ext uri="{FF2B5EF4-FFF2-40B4-BE49-F238E27FC236}">
                  <a16:creationId xmlns:a16="http://schemas.microsoft.com/office/drawing/2014/main" id="{A0A0F414-CE8F-6210-9599-786748C64E09}"/>
                </a:ext>
              </a:extLst>
            </p:cNvPr>
            <p:cNvSpPr/>
            <p:nvPr/>
          </p:nvSpPr>
          <p:spPr>
            <a:xfrm>
              <a:off x="4838310" y="3429741"/>
              <a:ext cx="165108" cy="163661"/>
            </a:xfrm>
            <a:custGeom>
              <a:avLst/>
              <a:gdLst/>
              <a:ahLst/>
              <a:cxnLst/>
              <a:rect l="l" t="t" r="r" b="b"/>
              <a:pathLst>
                <a:path w="1369" h="1357" extrusionOk="0">
                  <a:moveTo>
                    <a:pt x="874" y="1"/>
                  </a:moveTo>
                  <a:cubicBezTo>
                    <a:pt x="732" y="1"/>
                    <a:pt x="600" y="67"/>
                    <a:pt x="492" y="156"/>
                  </a:cubicBezTo>
                  <a:cubicBezTo>
                    <a:pt x="315" y="253"/>
                    <a:pt x="169" y="426"/>
                    <a:pt x="90" y="600"/>
                  </a:cubicBezTo>
                  <a:cubicBezTo>
                    <a:pt x="18" y="759"/>
                    <a:pt x="1" y="935"/>
                    <a:pt x="77" y="1094"/>
                  </a:cubicBezTo>
                  <a:cubicBezTo>
                    <a:pt x="145" y="1236"/>
                    <a:pt x="282" y="1344"/>
                    <a:pt x="441" y="1355"/>
                  </a:cubicBezTo>
                  <a:cubicBezTo>
                    <a:pt x="450" y="1356"/>
                    <a:pt x="459" y="1356"/>
                    <a:pt x="468" y="1356"/>
                  </a:cubicBezTo>
                  <a:cubicBezTo>
                    <a:pt x="628" y="1356"/>
                    <a:pt x="766" y="1246"/>
                    <a:pt x="865" y="1128"/>
                  </a:cubicBezTo>
                  <a:cubicBezTo>
                    <a:pt x="919" y="1062"/>
                    <a:pt x="969" y="988"/>
                    <a:pt x="1030" y="926"/>
                  </a:cubicBezTo>
                  <a:cubicBezTo>
                    <a:pt x="1088" y="864"/>
                    <a:pt x="1163" y="821"/>
                    <a:pt x="1219" y="758"/>
                  </a:cubicBezTo>
                  <a:cubicBezTo>
                    <a:pt x="1336" y="627"/>
                    <a:pt x="1369" y="433"/>
                    <a:pt x="1297" y="271"/>
                  </a:cubicBezTo>
                  <a:cubicBezTo>
                    <a:pt x="1228" y="114"/>
                    <a:pt x="1070" y="12"/>
                    <a:pt x="901" y="2"/>
                  </a:cubicBezTo>
                  <a:cubicBezTo>
                    <a:pt x="892" y="1"/>
                    <a:pt x="883" y="1"/>
                    <a:pt x="8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1">
              <a:extLst>
                <a:ext uri="{FF2B5EF4-FFF2-40B4-BE49-F238E27FC236}">
                  <a16:creationId xmlns:a16="http://schemas.microsoft.com/office/drawing/2014/main" id="{60D484A5-3303-1EB9-DB97-15FB97C08C07}"/>
                </a:ext>
              </a:extLst>
            </p:cNvPr>
            <p:cNvSpPr/>
            <p:nvPr/>
          </p:nvSpPr>
          <p:spPr>
            <a:xfrm>
              <a:off x="4885467" y="3461098"/>
              <a:ext cx="90816" cy="102997"/>
            </a:xfrm>
            <a:custGeom>
              <a:avLst/>
              <a:gdLst/>
              <a:ahLst/>
              <a:cxnLst/>
              <a:rect l="l" t="t" r="r" b="b"/>
              <a:pathLst>
                <a:path w="753" h="854" extrusionOk="0">
                  <a:moveTo>
                    <a:pt x="706" y="0"/>
                  </a:moveTo>
                  <a:cubicBezTo>
                    <a:pt x="696" y="0"/>
                    <a:pt x="686" y="5"/>
                    <a:pt x="679" y="16"/>
                  </a:cubicBezTo>
                  <a:cubicBezTo>
                    <a:pt x="572" y="179"/>
                    <a:pt x="365" y="241"/>
                    <a:pt x="216" y="356"/>
                  </a:cubicBezTo>
                  <a:cubicBezTo>
                    <a:pt x="144" y="412"/>
                    <a:pt x="82" y="478"/>
                    <a:pt x="48" y="563"/>
                  </a:cubicBezTo>
                  <a:cubicBezTo>
                    <a:pt x="15" y="644"/>
                    <a:pt x="0" y="752"/>
                    <a:pt x="48" y="829"/>
                  </a:cubicBezTo>
                  <a:cubicBezTo>
                    <a:pt x="58" y="846"/>
                    <a:pt x="74" y="853"/>
                    <a:pt x="89" y="853"/>
                  </a:cubicBezTo>
                  <a:cubicBezTo>
                    <a:pt x="119" y="853"/>
                    <a:pt x="148" y="828"/>
                    <a:pt x="139" y="791"/>
                  </a:cubicBezTo>
                  <a:cubicBezTo>
                    <a:pt x="128" y="752"/>
                    <a:pt x="117" y="717"/>
                    <a:pt x="122" y="675"/>
                  </a:cubicBezTo>
                  <a:cubicBezTo>
                    <a:pt x="127" y="634"/>
                    <a:pt x="142" y="594"/>
                    <a:pt x="162" y="560"/>
                  </a:cubicBezTo>
                  <a:cubicBezTo>
                    <a:pt x="204" y="486"/>
                    <a:pt x="273" y="430"/>
                    <a:pt x="343" y="383"/>
                  </a:cubicBezTo>
                  <a:cubicBezTo>
                    <a:pt x="490" y="286"/>
                    <a:pt x="646" y="207"/>
                    <a:pt x="737" y="51"/>
                  </a:cubicBezTo>
                  <a:cubicBezTo>
                    <a:pt x="752" y="24"/>
                    <a:pt x="729"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1">
              <a:extLst>
                <a:ext uri="{FF2B5EF4-FFF2-40B4-BE49-F238E27FC236}">
                  <a16:creationId xmlns:a16="http://schemas.microsoft.com/office/drawing/2014/main" id="{21877079-4764-6B10-1AEA-D35A9DC59561}"/>
                </a:ext>
              </a:extLst>
            </p:cNvPr>
            <p:cNvSpPr/>
            <p:nvPr/>
          </p:nvSpPr>
          <p:spPr>
            <a:xfrm>
              <a:off x="3854175" y="3341337"/>
              <a:ext cx="154616" cy="161128"/>
            </a:xfrm>
            <a:custGeom>
              <a:avLst/>
              <a:gdLst/>
              <a:ahLst/>
              <a:cxnLst/>
              <a:rect l="l" t="t" r="r" b="b"/>
              <a:pathLst>
                <a:path w="1282" h="1336" extrusionOk="0">
                  <a:moveTo>
                    <a:pt x="538" y="1"/>
                  </a:moveTo>
                  <a:cubicBezTo>
                    <a:pt x="507" y="1"/>
                    <a:pt x="475" y="5"/>
                    <a:pt x="443" y="14"/>
                  </a:cubicBezTo>
                  <a:cubicBezTo>
                    <a:pt x="350" y="41"/>
                    <a:pt x="270" y="98"/>
                    <a:pt x="210" y="172"/>
                  </a:cubicBezTo>
                  <a:cubicBezTo>
                    <a:pt x="130" y="229"/>
                    <a:pt x="68" y="308"/>
                    <a:pt x="43" y="405"/>
                  </a:cubicBezTo>
                  <a:cubicBezTo>
                    <a:pt x="1" y="566"/>
                    <a:pt x="55" y="735"/>
                    <a:pt x="152" y="865"/>
                  </a:cubicBezTo>
                  <a:cubicBezTo>
                    <a:pt x="245" y="990"/>
                    <a:pt x="368" y="1104"/>
                    <a:pt x="493" y="1200"/>
                  </a:cubicBezTo>
                  <a:cubicBezTo>
                    <a:pt x="591" y="1277"/>
                    <a:pt x="715" y="1336"/>
                    <a:pt x="843" y="1336"/>
                  </a:cubicBezTo>
                  <a:cubicBezTo>
                    <a:pt x="886" y="1336"/>
                    <a:pt x="930" y="1329"/>
                    <a:pt x="973" y="1314"/>
                  </a:cubicBezTo>
                  <a:cubicBezTo>
                    <a:pt x="1132" y="1257"/>
                    <a:pt x="1250" y="1099"/>
                    <a:pt x="1269" y="936"/>
                  </a:cubicBezTo>
                  <a:cubicBezTo>
                    <a:pt x="1278" y="860"/>
                    <a:pt x="1282" y="750"/>
                    <a:pt x="1198" y="635"/>
                  </a:cubicBezTo>
                  <a:cubicBezTo>
                    <a:pt x="1153" y="577"/>
                    <a:pt x="1109" y="612"/>
                    <a:pt x="1070" y="548"/>
                  </a:cubicBezTo>
                  <a:cubicBezTo>
                    <a:pt x="988" y="420"/>
                    <a:pt x="950" y="274"/>
                    <a:pt x="851" y="155"/>
                  </a:cubicBezTo>
                  <a:cubicBezTo>
                    <a:pt x="774" y="63"/>
                    <a:pt x="659"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1">
              <a:extLst>
                <a:ext uri="{FF2B5EF4-FFF2-40B4-BE49-F238E27FC236}">
                  <a16:creationId xmlns:a16="http://schemas.microsoft.com/office/drawing/2014/main" id="{55BCC386-0496-9FFF-29AB-2DE07145F495}"/>
                </a:ext>
              </a:extLst>
            </p:cNvPr>
            <p:cNvSpPr/>
            <p:nvPr/>
          </p:nvSpPr>
          <p:spPr>
            <a:xfrm>
              <a:off x="3869612" y="3336754"/>
              <a:ext cx="131580" cy="142193"/>
            </a:xfrm>
            <a:custGeom>
              <a:avLst/>
              <a:gdLst/>
              <a:ahLst/>
              <a:cxnLst/>
              <a:rect l="l" t="t" r="r" b="b"/>
              <a:pathLst>
                <a:path w="1091" h="1179" extrusionOk="0">
                  <a:moveTo>
                    <a:pt x="457" y="1"/>
                  </a:moveTo>
                  <a:cubicBezTo>
                    <a:pt x="430" y="1"/>
                    <a:pt x="403" y="5"/>
                    <a:pt x="376" y="12"/>
                  </a:cubicBezTo>
                  <a:cubicBezTo>
                    <a:pt x="296" y="36"/>
                    <a:pt x="229" y="87"/>
                    <a:pt x="178" y="151"/>
                  </a:cubicBezTo>
                  <a:cubicBezTo>
                    <a:pt x="109" y="201"/>
                    <a:pt x="58" y="272"/>
                    <a:pt x="35" y="356"/>
                  </a:cubicBezTo>
                  <a:cubicBezTo>
                    <a:pt x="1" y="498"/>
                    <a:pt x="46" y="647"/>
                    <a:pt x="130" y="762"/>
                  </a:cubicBezTo>
                  <a:cubicBezTo>
                    <a:pt x="208" y="872"/>
                    <a:pt x="314" y="973"/>
                    <a:pt x="418" y="1059"/>
                  </a:cubicBezTo>
                  <a:cubicBezTo>
                    <a:pt x="502" y="1126"/>
                    <a:pt x="609" y="1179"/>
                    <a:pt x="717" y="1179"/>
                  </a:cubicBezTo>
                  <a:cubicBezTo>
                    <a:pt x="754" y="1179"/>
                    <a:pt x="790" y="1173"/>
                    <a:pt x="826" y="1159"/>
                  </a:cubicBezTo>
                  <a:cubicBezTo>
                    <a:pt x="963" y="1110"/>
                    <a:pt x="1063" y="970"/>
                    <a:pt x="1079" y="827"/>
                  </a:cubicBezTo>
                  <a:cubicBezTo>
                    <a:pt x="1090" y="759"/>
                    <a:pt x="1073" y="691"/>
                    <a:pt x="1034" y="635"/>
                  </a:cubicBezTo>
                  <a:cubicBezTo>
                    <a:pt x="996" y="581"/>
                    <a:pt x="945" y="540"/>
                    <a:pt x="911" y="484"/>
                  </a:cubicBezTo>
                  <a:cubicBezTo>
                    <a:pt x="842" y="371"/>
                    <a:pt x="810" y="242"/>
                    <a:pt x="724" y="136"/>
                  </a:cubicBezTo>
                  <a:cubicBezTo>
                    <a:pt x="658" y="55"/>
                    <a:pt x="560" y="1"/>
                    <a:pt x="4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1">
              <a:extLst>
                <a:ext uri="{FF2B5EF4-FFF2-40B4-BE49-F238E27FC236}">
                  <a16:creationId xmlns:a16="http://schemas.microsoft.com/office/drawing/2014/main" id="{9D2EC182-7A19-BFAE-BDA3-6828A90CF8D3}"/>
                </a:ext>
              </a:extLst>
            </p:cNvPr>
            <p:cNvSpPr/>
            <p:nvPr/>
          </p:nvSpPr>
          <p:spPr>
            <a:xfrm>
              <a:off x="3911100" y="3372453"/>
              <a:ext cx="66936" cy="80202"/>
            </a:xfrm>
            <a:custGeom>
              <a:avLst/>
              <a:gdLst/>
              <a:ahLst/>
              <a:cxnLst/>
              <a:rect l="l" t="t" r="r" b="b"/>
              <a:pathLst>
                <a:path w="555" h="665" extrusionOk="0">
                  <a:moveTo>
                    <a:pt x="63" y="1"/>
                  </a:moveTo>
                  <a:cubicBezTo>
                    <a:pt x="56" y="1"/>
                    <a:pt x="48" y="4"/>
                    <a:pt x="42" y="12"/>
                  </a:cubicBezTo>
                  <a:cubicBezTo>
                    <a:pt x="5" y="67"/>
                    <a:pt x="0" y="136"/>
                    <a:pt x="21" y="197"/>
                  </a:cubicBezTo>
                  <a:cubicBezTo>
                    <a:pt x="45" y="270"/>
                    <a:pt x="99" y="321"/>
                    <a:pt x="161" y="363"/>
                  </a:cubicBezTo>
                  <a:cubicBezTo>
                    <a:pt x="224" y="404"/>
                    <a:pt x="294" y="435"/>
                    <a:pt x="352" y="483"/>
                  </a:cubicBezTo>
                  <a:cubicBezTo>
                    <a:pt x="379" y="504"/>
                    <a:pt x="404" y="529"/>
                    <a:pt x="421" y="559"/>
                  </a:cubicBezTo>
                  <a:cubicBezTo>
                    <a:pt x="439" y="587"/>
                    <a:pt x="439" y="628"/>
                    <a:pt x="462" y="654"/>
                  </a:cubicBezTo>
                  <a:cubicBezTo>
                    <a:pt x="469" y="661"/>
                    <a:pt x="478" y="665"/>
                    <a:pt x="487" y="665"/>
                  </a:cubicBezTo>
                  <a:cubicBezTo>
                    <a:pt x="500" y="665"/>
                    <a:pt x="513" y="658"/>
                    <a:pt x="519" y="647"/>
                  </a:cubicBezTo>
                  <a:cubicBezTo>
                    <a:pt x="555" y="591"/>
                    <a:pt x="493" y="504"/>
                    <a:pt x="456" y="463"/>
                  </a:cubicBezTo>
                  <a:cubicBezTo>
                    <a:pt x="408" y="411"/>
                    <a:pt x="347" y="375"/>
                    <a:pt x="286" y="341"/>
                  </a:cubicBezTo>
                  <a:cubicBezTo>
                    <a:pt x="224" y="306"/>
                    <a:pt x="158" y="272"/>
                    <a:pt x="114" y="216"/>
                  </a:cubicBezTo>
                  <a:cubicBezTo>
                    <a:pt x="76" y="166"/>
                    <a:pt x="47" y="94"/>
                    <a:pt x="84" y="37"/>
                  </a:cubicBezTo>
                  <a:cubicBezTo>
                    <a:pt x="96" y="18"/>
                    <a:pt x="80" y="1"/>
                    <a:pt x="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1">
              <a:extLst>
                <a:ext uri="{FF2B5EF4-FFF2-40B4-BE49-F238E27FC236}">
                  <a16:creationId xmlns:a16="http://schemas.microsoft.com/office/drawing/2014/main" id="{54A0DF34-2A17-5A27-28D7-1611EDA067B9}"/>
                </a:ext>
              </a:extLst>
            </p:cNvPr>
            <p:cNvSpPr/>
            <p:nvPr/>
          </p:nvSpPr>
          <p:spPr>
            <a:xfrm>
              <a:off x="3681589" y="3426846"/>
              <a:ext cx="202978" cy="145329"/>
            </a:xfrm>
            <a:custGeom>
              <a:avLst/>
              <a:gdLst/>
              <a:ahLst/>
              <a:cxnLst/>
              <a:rect l="l" t="t" r="r" b="b"/>
              <a:pathLst>
                <a:path w="1683" h="1205" extrusionOk="0">
                  <a:moveTo>
                    <a:pt x="987" y="1"/>
                  </a:moveTo>
                  <a:cubicBezTo>
                    <a:pt x="979" y="1"/>
                    <a:pt x="972" y="1"/>
                    <a:pt x="964" y="1"/>
                  </a:cubicBezTo>
                  <a:cubicBezTo>
                    <a:pt x="866" y="6"/>
                    <a:pt x="774" y="36"/>
                    <a:pt x="686" y="85"/>
                  </a:cubicBezTo>
                  <a:cubicBezTo>
                    <a:pt x="604" y="131"/>
                    <a:pt x="531" y="197"/>
                    <a:pt x="446" y="237"/>
                  </a:cubicBezTo>
                  <a:cubicBezTo>
                    <a:pt x="359" y="279"/>
                    <a:pt x="264" y="304"/>
                    <a:pt x="186" y="369"/>
                  </a:cubicBezTo>
                  <a:cubicBezTo>
                    <a:pt x="112" y="431"/>
                    <a:pt x="51" y="515"/>
                    <a:pt x="35" y="621"/>
                  </a:cubicBezTo>
                  <a:cubicBezTo>
                    <a:pt x="0" y="854"/>
                    <a:pt x="155" y="1013"/>
                    <a:pt x="332" y="1082"/>
                  </a:cubicBezTo>
                  <a:cubicBezTo>
                    <a:pt x="439" y="1149"/>
                    <a:pt x="573" y="1177"/>
                    <a:pt x="687" y="1192"/>
                  </a:cubicBezTo>
                  <a:cubicBezTo>
                    <a:pt x="743" y="1200"/>
                    <a:pt x="805" y="1205"/>
                    <a:pt x="869" y="1205"/>
                  </a:cubicBezTo>
                  <a:cubicBezTo>
                    <a:pt x="1161" y="1205"/>
                    <a:pt x="1498" y="1108"/>
                    <a:pt x="1582" y="769"/>
                  </a:cubicBezTo>
                  <a:cubicBezTo>
                    <a:pt x="1682" y="359"/>
                    <a:pt x="1330" y="1"/>
                    <a:pt x="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1">
              <a:extLst>
                <a:ext uri="{FF2B5EF4-FFF2-40B4-BE49-F238E27FC236}">
                  <a16:creationId xmlns:a16="http://schemas.microsoft.com/office/drawing/2014/main" id="{9DA31BEB-1930-AE39-A897-5DC1A7EFB9B9}"/>
                </a:ext>
              </a:extLst>
            </p:cNvPr>
            <p:cNvSpPr/>
            <p:nvPr/>
          </p:nvSpPr>
          <p:spPr>
            <a:xfrm>
              <a:off x="3681589" y="3425761"/>
              <a:ext cx="202978" cy="128324"/>
            </a:xfrm>
            <a:custGeom>
              <a:avLst/>
              <a:gdLst/>
              <a:ahLst/>
              <a:cxnLst/>
              <a:rect l="l" t="t" r="r" b="b"/>
              <a:pathLst>
                <a:path w="1683" h="1064" extrusionOk="0">
                  <a:moveTo>
                    <a:pt x="988" y="0"/>
                  </a:moveTo>
                  <a:cubicBezTo>
                    <a:pt x="980" y="0"/>
                    <a:pt x="972" y="1"/>
                    <a:pt x="964" y="1"/>
                  </a:cubicBezTo>
                  <a:cubicBezTo>
                    <a:pt x="866" y="5"/>
                    <a:pt x="774" y="32"/>
                    <a:pt x="686" y="76"/>
                  </a:cubicBezTo>
                  <a:cubicBezTo>
                    <a:pt x="604" y="117"/>
                    <a:pt x="531" y="174"/>
                    <a:pt x="446" y="210"/>
                  </a:cubicBezTo>
                  <a:cubicBezTo>
                    <a:pt x="359" y="246"/>
                    <a:pt x="264" y="268"/>
                    <a:pt x="186" y="326"/>
                  </a:cubicBezTo>
                  <a:cubicBezTo>
                    <a:pt x="112" y="381"/>
                    <a:pt x="51" y="455"/>
                    <a:pt x="35" y="548"/>
                  </a:cubicBezTo>
                  <a:cubicBezTo>
                    <a:pt x="0" y="754"/>
                    <a:pt x="155" y="894"/>
                    <a:pt x="332" y="956"/>
                  </a:cubicBezTo>
                  <a:cubicBezTo>
                    <a:pt x="439" y="1015"/>
                    <a:pt x="573" y="1038"/>
                    <a:pt x="687" y="1053"/>
                  </a:cubicBezTo>
                  <a:cubicBezTo>
                    <a:pt x="743" y="1060"/>
                    <a:pt x="805" y="1064"/>
                    <a:pt x="869" y="1064"/>
                  </a:cubicBezTo>
                  <a:cubicBezTo>
                    <a:pt x="1160" y="1064"/>
                    <a:pt x="1498" y="979"/>
                    <a:pt x="1582" y="677"/>
                  </a:cubicBezTo>
                  <a:cubicBezTo>
                    <a:pt x="1682" y="317"/>
                    <a:pt x="1331" y="0"/>
                    <a:pt x="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a:extLst>
                <a:ext uri="{FF2B5EF4-FFF2-40B4-BE49-F238E27FC236}">
                  <a16:creationId xmlns:a16="http://schemas.microsoft.com/office/drawing/2014/main" id="{79C0910F-29B4-1973-A7DD-23E242569CFA}"/>
                </a:ext>
              </a:extLst>
            </p:cNvPr>
            <p:cNvSpPr/>
            <p:nvPr/>
          </p:nvSpPr>
          <p:spPr>
            <a:xfrm>
              <a:off x="3707760" y="3478466"/>
              <a:ext cx="144726" cy="28342"/>
            </a:xfrm>
            <a:custGeom>
              <a:avLst/>
              <a:gdLst/>
              <a:ahLst/>
              <a:cxnLst/>
              <a:rect l="l" t="t" r="r" b="b"/>
              <a:pathLst>
                <a:path w="1200" h="235" extrusionOk="0">
                  <a:moveTo>
                    <a:pt x="936" y="0"/>
                  </a:moveTo>
                  <a:cubicBezTo>
                    <a:pt x="852" y="0"/>
                    <a:pt x="770" y="25"/>
                    <a:pt x="693" y="55"/>
                  </a:cubicBezTo>
                  <a:cubicBezTo>
                    <a:pt x="594" y="92"/>
                    <a:pt x="498" y="134"/>
                    <a:pt x="392" y="144"/>
                  </a:cubicBezTo>
                  <a:cubicBezTo>
                    <a:pt x="371" y="146"/>
                    <a:pt x="350" y="147"/>
                    <a:pt x="328" y="147"/>
                  </a:cubicBezTo>
                  <a:cubicBezTo>
                    <a:pt x="240" y="147"/>
                    <a:pt x="150" y="129"/>
                    <a:pt x="72" y="90"/>
                  </a:cubicBezTo>
                  <a:cubicBezTo>
                    <a:pt x="66" y="87"/>
                    <a:pt x="60" y="86"/>
                    <a:pt x="55" y="86"/>
                  </a:cubicBezTo>
                  <a:cubicBezTo>
                    <a:pt x="22" y="86"/>
                    <a:pt x="1" y="132"/>
                    <a:pt x="36" y="151"/>
                  </a:cubicBezTo>
                  <a:cubicBezTo>
                    <a:pt x="144" y="207"/>
                    <a:pt x="256" y="235"/>
                    <a:pt x="369" y="235"/>
                  </a:cubicBezTo>
                  <a:cubicBezTo>
                    <a:pt x="448" y="235"/>
                    <a:pt x="528" y="221"/>
                    <a:pt x="608" y="193"/>
                  </a:cubicBezTo>
                  <a:cubicBezTo>
                    <a:pt x="699" y="161"/>
                    <a:pt x="790" y="117"/>
                    <a:pt x="887" y="106"/>
                  </a:cubicBezTo>
                  <a:cubicBezTo>
                    <a:pt x="905" y="104"/>
                    <a:pt x="922" y="103"/>
                    <a:pt x="940" y="103"/>
                  </a:cubicBezTo>
                  <a:cubicBezTo>
                    <a:pt x="966" y="103"/>
                    <a:pt x="993" y="106"/>
                    <a:pt x="1018" y="112"/>
                  </a:cubicBezTo>
                  <a:cubicBezTo>
                    <a:pt x="1063" y="124"/>
                    <a:pt x="1094" y="153"/>
                    <a:pt x="1135" y="172"/>
                  </a:cubicBezTo>
                  <a:cubicBezTo>
                    <a:pt x="1140" y="174"/>
                    <a:pt x="1145" y="174"/>
                    <a:pt x="1149" y="174"/>
                  </a:cubicBezTo>
                  <a:cubicBezTo>
                    <a:pt x="1181" y="174"/>
                    <a:pt x="1199" y="131"/>
                    <a:pt x="1186" y="102"/>
                  </a:cubicBezTo>
                  <a:cubicBezTo>
                    <a:pt x="1150" y="33"/>
                    <a:pt x="1044" y="7"/>
                    <a:pt x="971" y="2"/>
                  </a:cubicBezTo>
                  <a:cubicBezTo>
                    <a:pt x="959" y="1"/>
                    <a:pt x="947" y="0"/>
                    <a:pt x="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1">
              <a:extLst>
                <a:ext uri="{FF2B5EF4-FFF2-40B4-BE49-F238E27FC236}">
                  <a16:creationId xmlns:a16="http://schemas.microsoft.com/office/drawing/2014/main" id="{45ABE726-CC4A-BC47-E8EF-37EAEE0C8041}"/>
                </a:ext>
              </a:extLst>
            </p:cNvPr>
            <p:cNvSpPr/>
            <p:nvPr/>
          </p:nvSpPr>
          <p:spPr>
            <a:xfrm>
              <a:off x="4314764" y="1429500"/>
              <a:ext cx="236506" cy="673579"/>
            </a:xfrm>
            <a:custGeom>
              <a:avLst/>
              <a:gdLst/>
              <a:ahLst/>
              <a:cxnLst/>
              <a:rect l="l" t="t" r="r" b="b"/>
              <a:pathLst>
                <a:path w="1961" h="5585" extrusionOk="0">
                  <a:moveTo>
                    <a:pt x="993" y="5584"/>
                  </a:moveTo>
                  <a:cubicBezTo>
                    <a:pt x="993" y="5584"/>
                    <a:pt x="54" y="5294"/>
                    <a:pt x="27" y="3962"/>
                  </a:cubicBezTo>
                  <a:cubicBezTo>
                    <a:pt x="0" y="2628"/>
                    <a:pt x="1067" y="1111"/>
                    <a:pt x="1007" y="1"/>
                  </a:cubicBezTo>
                  <a:cubicBezTo>
                    <a:pt x="1961" y="436"/>
                    <a:pt x="1898" y="2165"/>
                    <a:pt x="1571" y="2756"/>
                  </a:cubicBezTo>
                  <a:cubicBezTo>
                    <a:pt x="1243" y="3350"/>
                    <a:pt x="594" y="4776"/>
                    <a:pt x="993" y="5584"/>
                  </a:cubicBezTo>
                  <a:close/>
                </a:path>
              </a:pathLst>
            </a:custGeom>
            <a:gradFill>
              <a:gsLst>
                <a:gs pos="0">
                  <a:schemeClr val="accent5"/>
                </a:gs>
                <a:gs pos="100000">
                  <a:srgbClr val="FFFFFF">
                    <a:alpha val="10196"/>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1">
              <a:extLst>
                <a:ext uri="{FF2B5EF4-FFF2-40B4-BE49-F238E27FC236}">
                  <a16:creationId xmlns:a16="http://schemas.microsoft.com/office/drawing/2014/main" id="{D2F7AE27-0786-102E-4DFC-9862F1F7F5CB}"/>
                </a:ext>
              </a:extLst>
            </p:cNvPr>
            <p:cNvSpPr/>
            <p:nvPr/>
          </p:nvSpPr>
          <p:spPr>
            <a:xfrm>
              <a:off x="4484335" y="1759356"/>
              <a:ext cx="233491" cy="573718"/>
            </a:xfrm>
            <a:custGeom>
              <a:avLst/>
              <a:gdLst/>
              <a:ahLst/>
              <a:cxnLst/>
              <a:rect l="l" t="t" r="r" b="b"/>
              <a:pathLst>
                <a:path w="1936" h="4757" extrusionOk="0">
                  <a:moveTo>
                    <a:pt x="701" y="4757"/>
                  </a:moveTo>
                  <a:cubicBezTo>
                    <a:pt x="701" y="4757"/>
                    <a:pt x="0" y="3769"/>
                    <a:pt x="114" y="2834"/>
                  </a:cubicBezTo>
                  <a:cubicBezTo>
                    <a:pt x="229" y="1901"/>
                    <a:pt x="1182" y="1248"/>
                    <a:pt x="1194" y="1"/>
                  </a:cubicBezTo>
                  <a:cubicBezTo>
                    <a:pt x="1936" y="1723"/>
                    <a:pt x="1330" y="2661"/>
                    <a:pt x="1084" y="3009"/>
                  </a:cubicBezTo>
                  <a:cubicBezTo>
                    <a:pt x="838" y="3360"/>
                    <a:pt x="529" y="4128"/>
                    <a:pt x="701" y="4757"/>
                  </a:cubicBezTo>
                  <a:close/>
                </a:path>
              </a:pathLst>
            </a:custGeom>
            <a:gradFill>
              <a:gsLst>
                <a:gs pos="0">
                  <a:schemeClr val="accent5"/>
                </a:gs>
                <a:gs pos="100000">
                  <a:srgbClr val="FFFFFF">
                    <a:alpha val="10196"/>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1">
              <a:extLst>
                <a:ext uri="{FF2B5EF4-FFF2-40B4-BE49-F238E27FC236}">
                  <a16:creationId xmlns:a16="http://schemas.microsoft.com/office/drawing/2014/main" id="{1FB040F8-9236-7ACD-6A2C-7CF50FF2F25D}"/>
                </a:ext>
              </a:extLst>
            </p:cNvPr>
            <p:cNvSpPr/>
            <p:nvPr/>
          </p:nvSpPr>
          <p:spPr>
            <a:xfrm>
              <a:off x="4153636" y="1905650"/>
              <a:ext cx="187058" cy="559969"/>
            </a:xfrm>
            <a:custGeom>
              <a:avLst/>
              <a:gdLst/>
              <a:ahLst/>
              <a:cxnLst/>
              <a:rect l="l" t="t" r="r" b="b"/>
              <a:pathLst>
                <a:path w="1551" h="4643" extrusionOk="0">
                  <a:moveTo>
                    <a:pt x="1412" y="4642"/>
                  </a:moveTo>
                  <a:cubicBezTo>
                    <a:pt x="1412" y="4642"/>
                    <a:pt x="417" y="3949"/>
                    <a:pt x="210" y="3032"/>
                  </a:cubicBezTo>
                  <a:cubicBezTo>
                    <a:pt x="1" y="2113"/>
                    <a:pt x="679" y="1177"/>
                    <a:pt x="270" y="0"/>
                  </a:cubicBezTo>
                  <a:cubicBezTo>
                    <a:pt x="1550" y="1370"/>
                    <a:pt x="1295" y="2459"/>
                    <a:pt x="1182" y="2869"/>
                  </a:cubicBezTo>
                  <a:cubicBezTo>
                    <a:pt x="1067" y="3280"/>
                    <a:pt x="1038" y="4110"/>
                    <a:pt x="1412" y="4642"/>
                  </a:cubicBezTo>
                  <a:close/>
                </a:path>
              </a:pathLst>
            </a:custGeom>
            <a:gradFill>
              <a:gsLst>
                <a:gs pos="0">
                  <a:schemeClr val="accent5"/>
                </a:gs>
                <a:gs pos="100000">
                  <a:srgbClr val="FFFFFF">
                    <a:alpha val="10196"/>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1">
              <a:extLst>
                <a:ext uri="{FF2B5EF4-FFF2-40B4-BE49-F238E27FC236}">
                  <a16:creationId xmlns:a16="http://schemas.microsoft.com/office/drawing/2014/main" id="{E6AB8197-2AD4-C903-3E73-17EE7DE69A71}"/>
                </a:ext>
              </a:extLst>
            </p:cNvPr>
            <p:cNvSpPr/>
            <p:nvPr/>
          </p:nvSpPr>
          <p:spPr>
            <a:xfrm>
              <a:off x="4194401" y="1509823"/>
              <a:ext cx="150636" cy="334679"/>
            </a:xfrm>
            <a:custGeom>
              <a:avLst/>
              <a:gdLst/>
              <a:ahLst/>
              <a:cxnLst/>
              <a:rect l="l" t="t" r="r" b="b"/>
              <a:pathLst>
                <a:path w="1249" h="2775" extrusionOk="0">
                  <a:moveTo>
                    <a:pt x="515" y="2775"/>
                  </a:moveTo>
                  <a:cubicBezTo>
                    <a:pt x="515" y="2775"/>
                    <a:pt x="1" y="2292"/>
                    <a:pt x="46" y="1745"/>
                  </a:cubicBezTo>
                  <a:cubicBezTo>
                    <a:pt x="91" y="1199"/>
                    <a:pt x="717" y="714"/>
                    <a:pt x="681" y="1"/>
                  </a:cubicBezTo>
                  <a:cubicBezTo>
                    <a:pt x="1249" y="898"/>
                    <a:pt x="868" y="1505"/>
                    <a:pt x="713" y="1732"/>
                  </a:cubicBezTo>
                  <a:cubicBezTo>
                    <a:pt x="558" y="1960"/>
                    <a:pt x="375" y="2436"/>
                    <a:pt x="515" y="2775"/>
                  </a:cubicBezTo>
                  <a:close/>
                </a:path>
              </a:pathLst>
            </a:custGeom>
            <a:gradFill>
              <a:gsLst>
                <a:gs pos="0">
                  <a:schemeClr val="accent5"/>
                </a:gs>
                <a:gs pos="100000">
                  <a:srgbClr val="FFFFFF">
                    <a:alpha val="10196"/>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 name="Google Shape;2672;p41">
            <a:extLst>
              <a:ext uri="{FF2B5EF4-FFF2-40B4-BE49-F238E27FC236}">
                <a16:creationId xmlns:a16="http://schemas.microsoft.com/office/drawing/2014/main" id="{D1063AA5-F9E9-3CA0-3B9D-A86C5EC45065}"/>
              </a:ext>
            </a:extLst>
          </p:cNvPr>
          <p:cNvGrpSpPr/>
          <p:nvPr/>
        </p:nvGrpSpPr>
        <p:grpSpPr>
          <a:xfrm>
            <a:off x="2084785" y="1105629"/>
            <a:ext cx="1804800" cy="668700"/>
            <a:chOff x="2209651" y="1240100"/>
            <a:chExt cx="1804800" cy="668700"/>
          </a:xfrm>
        </p:grpSpPr>
        <p:sp>
          <p:nvSpPr>
            <p:cNvPr id="2673" name="Google Shape;2673;p41">
              <a:extLst>
                <a:ext uri="{FF2B5EF4-FFF2-40B4-BE49-F238E27FC236}">
                  <a16:creationId xmlns:a16="http://schemas.microsoft.com/office/drawing/2014/main" id="{4CE56AF8-6573-EF70-DD54-364FBE988B31}"/>
                </a:ext>
              </a:extLst>
            </p:cNvPr>
            <p:cNvSpPr/>
            <p:nvPr/>
          </p:nvSpPr>
          <p:spPr>
            <a:xfrm>
              <a:off x="2209651" y="1240100"/>
              <a:ext cx="668700" cy="6687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74" name="Google Shape;2674;p41">
              <a:extLst>
                <a:ext uri="{FF2B5EF4-FFF2-40B4-BE49-F238E27FC236}">
                  <a16:creationId xmlns:a16="http://schemas.microsoft.com/office/drawing/2014/main" id="{653C1A15-0FE3-1EF4-F228-EA9931B4DB82}"/>
                </a:ext>
              </a:extLst>
            </p:cNvPr>
            <p:cNvCxnSpPr>
              <a:stCxn id="2673" idx="6"/>
            </p:cNvCxnSpPr>
            <p:nvPr/>
          </p:nvCxnSpPr>
          <p:spPr>
            <a:xfrm rot="10800000" flipH="1">
              <a:off x="2878351" y="1563350"/>
              <a:ext cx="1136100" cy="11100"/>
            </a:xfrm>
            <a:prstGeom prst="straightConnector1">
              <a:avLst/>
            </a:prstGeom>
            <a:noFill/>
            <a:ln w="28575" cap="flat" cmpd="sng">
              <a:solidFill>
                <a:schemeClr val="dk2"/>
              </a:solidFill>
              <a:prstDash val="solid"/>
              <a:round/>
              <a:headEnd type="none" w="med" len="med"/>
              <a:tailEnd type="oval" w="med" len="med"/>
            </a:ln>
          </p:spPr>
        </p:cxnSp>
        <p:sp>
          <p:nvSpPr>
            <p:cNvPr id="2675" name="Google Shape;2675;p41">
              <a:extLst>
                <a:ext uri="{FF2B5EF4-FFF2-40B4-BE49-F238E27FC236}">
                  <a16:creationId xmlns:a16="http://schemas.microsoft.com/office/drawing/2014/main" id="{935AE9E6-52EE-6421-5F4A-8E3F3CA3A1B0}"/>
                </a:ext>
              </a:extLst>
            </p:cNvPr>
            <p:cNvSpPr txBox="1"/>
            <p:nvPr/>
          </p:nvSpPr>
          <p:spPr>
            <a:xfrm>
              <a:off x="2209652" y="1381550"/>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01</a:t>
              </a:r>
              <a:endParaRPr sz="1600" b="1">
                <a:solidFill>
                  <a:schemeClr val="lt1"/>
                </a:solidFill>
                <a:latin typeface="Fira Sans Extra Condensed"/>
                <a:ea typeface="Fira Sans Extra Condensed"/>
                <a:cs typeface="Fira Sans Extra Condensed"/>
                <a:sym typeface="Fira Sans Extra Condensed"/>
              </a:endParaRPr>
            </a:p>
          </p:txBody>
        </p:sp>
      </p:grpSp>
      <p:grpSp>
        <p:nvGrpSpPr>
          <p:cNvPr id="2676" name="Google Shape;2676;p41">
            <a:extLst>
              <a:ext uri="{FF2B5EF4-FFF2-40B4-BE49-F238E27FC236}">
                <a16:creationId xmlns:a16="http://schemas.microsoft.com/office/drawing/2014/main" id="{7912E801-5D1C-A3CB-9A2A-B8B916118873}"/>
              </a:ext>
            </a:extLst>
          </p:cNvPr>
          <p:cNvGrpSpPr/>
          <p:nvPr/>
        </p:nvGrpSpPr>
        <p:grpSpPr>
          <a:xfrm>
            <a:off x="2084785" y="2459444"/>
            <a:ext cx="908289" cy="668700"/>
            <a:chOff x="2209651" y="2593915"/>
            <a:chExt cx="908289" cy="668700"/>
          </a:xfrm>
        </p:grpSpPr>
        <p:sp>
          <p:nvSpPr>
            <p:cNvPr id="2677" name="Google Shape;2677;p41">
              <a:extLst>
                <a:ext uri="{FF2B5EF4-FFF2-40B4-BE49-F238E27FC236}">
                  <a16:creationId xmlns:a16="http://schemas.microsoft.com/office/drawing/2014/main" id="{E6455562-316D-477A-1DE5-D31344A00654}"/>
                </a:ext>
              </a:extLst>
            </p:cNvPr>
            <p:cNvSpPr/>
            <p:nvPr/>
          </p:nvSpPr>
          <p:spPr>
            <a:xfrm>
              <a:off x="2209651" y="2593915"/>
              <a:ext cx="668700" cy="66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1">
              <a:extLst>
                <a:ext uri="{FF2B5EF4-FFF2-40B4-BE49-F238E27FC236}">
                  <a16:creationId xmlns:a16="http://schemas.microsoft.com/office/drawing/2014/main" id="{D777AAA4-5B7C-77DC-B7DA-692B558413AE}"/>
                </a:ext>
              </a:extLst>
            </p:cNvPr>
            <p:cNvSpPr txBox="1"/>
            <p:nvPr/>
          </p:nvSpPr>
          <p:spPr>
            <a:xfrm>
              <a:off x="2209651" y="2732849"/>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02</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79" name="Google Shape;2679;p41">
              <a:extLst>
                <a:ext uri="{FF2B5EF4-FFF2-40B4-BE49-F238E27FC236}">
                  <a16:creationId xmlns:a16="http://schemas.microsoft.com/office/drawing/2014/main" id="{5FE0157E-645E-F823-489B-9EC833B4EEE6}"/>
                </a:ext>
              </a:extLst>
            </p:cNvPr>
            <p:cNvCxnSpPr/>
            <p:nvPr/>
          </p:nvCxnSpPr>
          <p:spPr>
            <a:xfrm>
              <a:off x="2820039" y="2936400"/>
              <a:ext cx="297900" cy="3600"/>
            </a:xfrm>
            <a:prstGeom prst="straightConnector1">
              <a:avLst/>
            </a:prstGeom>
            <a:noFill/>
            <a:ln w="28575" cap="flat" cmpd="sng">
              <a:solidFill>
                <a:schemeClr val="lt2"/>
              </a:solidFill>
              <a:prstDash val="solid"/>
              <a:round/>
              <a:headEnd type="none" w="med" len="med"/>
              <a:tailEnd type="oval" w="med" len="med"/>
            </a:ln>
          </p:spPr>
        </p:cxnSp>
      </p:grpSp>
      <p:grpSp>
        <p:nvGrpSpPr>
          <p:cNvPr id="2680" name="Google Shape;2680;p41">
            <a:extLst>
              <a:ext uri="{FF2B5EF4-FFF2-40B4-BE49-F238E27FC236}">
                <a16:creationId xmlns:a16="http://schemas.microsoft.com/office/drawing/2014/main" id="{645883D0-4C70-949D-3066-D33960D4C0AD}"/>
              </a:ext>
            </a:extLst>
          </p:cNvPr>
          <p:cNvGrpSpPr/>
          <p:nvPr/>
        </p:nvGrpSpPr>
        <p:grpSpPr>
          <a:xfrm>
            <a:off x="2540830" y="3945105"/>
            <a:ext cx="1490122" cy="674472"/>
            <a:chOff x="2209651" y="4027621"/>
            <a:chExt cx="1490122" cy="668700"/>
          </a:xfrm>
        </p:grpSpPr>
        <p:sp>
          <p:nvSpPr>
            <p:cNvPr id="2681" name="Google Shape;2681;p41">
              <a:extLst>
                <a:ext uri="{FF2B5EF4-FFF2-40B4-BE49-F238E27FC236}">
                  <a16:creationId xmlns:a16="http://schemas.microsoft.com/office/drawing/2014/main" id="{B03D0D72-89E6-DA64-AE4A-121DC6022DF6}"/>
                </a:ext>
              </a:extLst>
            </p:cNvPr>
            <p:cNvSpPr/>
            <p:nvPr/>
          </p:nvSpPr>
          <p:spPr>
            <a:xfrm>
              <a:off x="2209651" y="4027621"/>
              <a:ext cx="668700" cy="668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1">
              <a:extLst>
                <a:ext uri="{FF2B5EF4-FFF2-40B4-BE49-F238E27FC236}">
                  <a16:creationId xmlns:a16="http://schemas.microsoft.com/office/drawing/2014/main" id="{71482071-F303-C2DC-6ABE-A1DCB5253705}"/>
                </a:ext>
              </a:extLst>
            </p:cNvPr>
            <p:cNvSpPr txBox="1"/>
            <p:nvPr/>
          </p:nvSpPr>
          <p:spPr>
            <a:xfrm>
              <a:off x="2209651" y="4161349"/>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03</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83" name="Google Shape;2683;p41">
              <a:extLst>
                <a:ext uri="{FF2B5EF4-FFF2-40B4-BE49-F238E27FC236}">
                  <a16:creationId xmlns:a16="http://schemas.microsoft.com/office/drawing/2014/main" id="{4B414D85-A354-1CB5-7A50-D21D38167091}"/>
                </a:ext>
              </a:extLst>
            </p:cNvPr>
            <p:cNvCxnSpPr/>
            <p:nvPr/>
          </p:nvCxnSpPr>
          <p:spPr>
            <a:xfrm>
              <a:off x="2849227" y="4409781"/>
              <a:ext cx="850546" cy="2277"/>
            </a:xfrm>
            <a:prstGeom prst="straightConnector1">
              <a:avLst/>
            </a:prstGeom>
            <a:noFill/>
            <a:ln w="28575" cap="flat" cmpd="sng">
              <a:solidFill>
                <a:schemeClr val="accent1"/>
              </a:solidFill>
              <a:prstDash val="solid"/>
              <a:round/>
              <a:headEnd type="none" w="med" len="med"/>
              <a:tailEnd type="oval" w="med" len="med"/>
            </a:ln>
          </p:spPr>
        </p:cxnSp>
      </p:grpSp>
      <p:grpSp>
        <p:nvGrpSpPr>
          <p:cNvPr id="2684" name="Google Shape;2684;p41">
            <a:extLst>
              <a:ext uri="{FF2B5EF4-FFF2-40B4-BE49-F238E27FC236}">
                <a16:creationId xmlns:a16="http://schemas.microsoft.com/office/drawing/2014/main" id="{D8CA06A7-FC43-B6F7-38E0-6A1E0BE347DE}"/>
              </a:ext>
            </a:extLst>
          </p:cNvPr>
          <p:cNvGrpSpPr/>
          <p:nvPr/>
        </p:nvGrpSpPr>
        <p:grpSpPr>
          <a:xfrm>
            <a:off x="5053034" y="3893150"/>
            <a:ext cx="1745934" cy="668700"/>
            <a:chOff x="5177900" y="4027621"/>
            <a:chExt cx="1745934" cy="668700"/>
          </a:xfrm>
        </p:grpSpPr>
        <p:sp>
          <p:nvSpPr>
            <p:cNvPr id="2685" name="Google Shape;2685;p41">
              <a:extLst>
                <a:ext uri="{FF2B5EF4-FFF2-40B4-BE49-F238E27FC236}">
                  <a16:creationId xmlns:a16="http://schemas.microsoft.com/office/drawing/2014/main" id="{F870AE28-9F7F-4A60-849B-1AFBBAB6F3FE}"/>
                </a:ext>
              </a:extLst>
            </p:cNvPr>
            <p:cNvSpPr/>
            <p:nvPr/>
          </p:nvSpPr>
          <p:spPr>
            <a:xfrm>
              <a:off x="6255134" y="4027621"/>
              <a:ext cx="668700" cy="668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1">
              <a:extLst>
                <a:ext uri="{FF2B5EF4-FFF2-40B4-BE49-F238E27FC236}">
                  <a16:creationId xmlns:a16="http://schemas.microsoft.com/office/drawing/2014/main" id="{5EDE1D92-19BD-CA05-BF69-08ACAF3EB48F}"/>
                </a:ext>
              </a:extLst>
            </p:cNvPr>
            <p:cNvSpPr txBox="1"/>
            <p:nvPr/>
          </p:nvSpPr>
          <p:spPr>
            <a:xfrm>
              <a:off x="6248251" y="4161349"/>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04</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87" name="Google Shape;2687;p41">
              <a:extLst>
                <a:ext uri="{FF2B5EF4-FFF2-40B4-BE49-F238E27FC236}">
                  <a16:creationId xmlns:a16="http://schemas.microsoft.com/office/drawing/2014/main" id="{7076FD5F-F35B-76EA-34EE-C5BBB2CB3EBF}"/>
                </a:ext>
              </a:extLst>
            </p:cNvPr>
            <p:cNvCxnSpPr/>
            <p:nvPr/>
          </p:nvCxnSpPr>
          <p:spPr>
            <a:xfrm flipH="1">
              <a:off x="5177900" y="4357926"/>
              <a:ext cx="1156500" cy="8100"/>
            </a:xfrm>
            <a:prstGeom prst="straightConnector1">
              <a:avLst/>
            </a:prstGeom>
            <a:noFill/>
            <a:ln w="28575" cap="flat" cmpd="sng">
              <a:solidFill>
                <a:schemeClr val="accent4"/>
              </a:solidFill>
              <a:prstDash val="solid"/>
              <a:round/>
              <a:headEnd type="none" w="med" len="med"/>
              <a:tailEnd type="oval" w="med" len="med"/>
            </a:ln>
          </p:spPr>
        </p:cxnSp>
      </p:grpSp>
      <p:grpSp>
        <p:nvGrpSpPr>
          <p:cNvPr id="2688" name="Google Shape;2688;p41">
            <a:extLst>
              <a:ext uri="{FF2B5EF4-FFF2-40B4-BE49-F238E27FC236}">
                <a16:creationId xmlns:a16="http://schemas.microsoft.com/office/drawing/2014/main" id="{4ED00DB8-0BEE-E661-246C-1DD19B09F6EF}"/>
              </a:ext>
            </a:extLst>
          </p:cNvPr>
          <p:cNvGrpSpPr/>
          <p:nvPr/>
        </p:nvGrpSpPr>
        <p:grpSpPr>
          <a:xfrm>
            <a:off x="4994160" y="1105629"/>
            <a:ext cx="1804808" cy="668700"/>
            <a:chOff x="5119026" y="1240100"/>
            <a:chExt cx="1804808" cy="668700"/>
          </a:xfrm>
        </p:grpSpPr>
        <p:sp>
          <p:nvSpPr>
            <p:cNvPr id="2689" name="Google Shape;2689;p41">
              <a:extLst>
                <a:ext uri="{FF2B5EF4-FFF2-40B4-BE49-F238E27FC236}">
                  <a16:creationId xmlns:a16="http://schemas.microsoft.com/office/drawing/2014/main" id="{9C07735B-C8F9-3C13-0A65-81120531D7D7}"/>
                </a:ext>
              </a:extLst>
            </p:cNvPr>
            <p:cNvSpPr/>
            <p:nvPr/>
          </p:nvSpPr>
          <p:spPr>
            <a:xfrm>
              <a:off x="6255134" y="1240100"/>
              <a:ext cx="668700" cy="66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1">
              <a:extLst>
                <a:ext uri="{FF2B5EF4-FFF2-40B4-BE49-F238E27FC236}">
                  <a16:creationId xmlns:a16="http://schemas.microsoft.com/office/drawing/2014/main" id="{994207AD-F4CB-4794-8D1B-62BEB3A7EEA5}"/>
                </a:ext>
              </a:extLst>
            </p:cNvPr>
            <p:cNvSpPr txBox="1"/>
            <p:nvPr/>
          </p:nvSpPr>
          <p:spPr>
            <a:xfrm>
              <a:off x="6248251" y="1381550"/>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06</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91" name="Google Shape;2691;p41">
              <a:extLst>
                <a:ext uri="{FF2B5EF4-FFF2-40B4-BE49-F238E27FC236}">
                  <a16:creationId xmlns:a16="http://schemas.microsoft.com/office/drawing/2014/main" id="{54DD1D62-E8A6-5B5D-4224-39F6A75E9738}"/>
                </a:ext>
              </a:extLst>
            </p:cNvPr>
            <p:cNvCxnSpPr/>
            <p:nvPr/>
          </p:nvCxnSpPr>
          <p:spPr>
            <a:xfrm rot="10800000">
              <a:off x="5119026" y="1567100"/>
              <a:ext cx="1136100" cy="11100"/>
            </a:xfrm>
            <a:prstGeom prst="straightConnector1">
              <a:avLst/>
            </a:prstGeom>
            <a:noFill/>
            <a:ln w="28575" cap="flat" cmpd="sng">
              <a:solidFill>
                <a:schemeClr val="accent2"/>
              </a:solidFill>
              <a:prstDash val="solid"/>
              <a:round/>
              <a:headEnd type="none" w="med" len="med"/>
              <a:tailEnd type="oval" w="med" len="med"/>
            </a:ln>
          </p:spPr>
        </p:cxnSp>
      </p:grpSp>
      <p:grpSp>
        <p:nvGrpSpPr>
          <p:cNvPr id="2692" name="Google Shape;2692;p41">
            <a:extLst>
              <a:ext uri="{FF2B5EF4-FFF2-40B4-BE49-F238E27FC236}">
                <a16:creationId xmlns:a16="http://schemas.microsoft.com/office/drawing/2014/main" id="{183E3CA4-7606-CF4F-2DD5-35FCEA41E584}"/>
              </a:ext>
            </a:extLst>
          </p:cNvPr>
          <p:cNvGrpSpPr/>
          <p:nvPr/>
        </p:nvGrpSpPr>
        <p:grpSpPr>
          <a:xfrm>
            <a:off x="5926386" y="2459444"/>
            <a:ext cx="872583" cy="668700"/>
            <a:chOff x="6051252" y="2593915"/>
            <a:chExt cx="872583" cy="668700"/>
          </a:xfrm>
        </p:grpSpPr>
        <p:sp>
          <p:nvSpPr>
            <p:cNvPr id="2693" name="Google Shape;2693;p41">
              <a:extLst>
                <a:ext uri="{FF2B5EF4-FFF2-40B4-BE49-F238E27FC236}">
                  <a16:creationId xmlns:a16="http://schemas.microsoft.com/office/drawing/2014/main" id="{6746C3EB-861A-B965-6AC6-584757138FED}"/>
                </a:ext>
              </a:extLst>
            </p:cNvPr>
            <p:cNvSpPr/>
            <p:nvPr/>
          </p:nvSpPr>
          <p:spPr>
            <a:xfrm>
              <a:off x="6255134" y="2593915"/>
              <a:ext cx="668700" cy="668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1">
              <a:extLst>
                <a:ext uri="{FF2B5EF4-FFF2-40B4-BE49-F238E27FC236}">
                  <a16:creationId xmlns:a16="http://schemas.microsoft.com/office/drawing/2014/main" id="{B1F21B6B-101E-D160-9C0B-4F3D88E4AA5F}"/>
                </a:ext>
              </a:extLst>
            </p:cNvPr>
            <p:cNvSpPr txBox="1"/>
            <p:nvPr/>
          </p:nvSpPr>
          <p:spPr>
            <a:xfrm>
              <a:off x="6248251" y="2732849"/>
              <a:ext cx="668700" cy="38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lt1"/>
                  </a:solidFill>
                  <a:latin typeface="Fira Sans Extra Condensed"/>
                  <a:ea typeface="Fira Sans Extra Condensed"/>
                  <a:cs typeface="Fira Sans Extra Condensed"/>
                  <a:sym typeface="Fira Sans Extra Condensed"/>
                </a:rPr>
                <a:t>05</a:t>
              </a:r>
              <a:endParaRPr sz="1600" b="1">
                <a:solidFill>
                  <a:schemeClr val="lt1"/>
                </a:solidFill>
                <a:latin typeface="Fira Sans Extra Condensed"/>
                <a:ea typeface="Fira Sans Extra Condensed"/>
                <a:cs typeface="Fira Sans Extra Condensed"/>
                <a:sym typeface="Fira Sans Extra Condensed"/>
              </a:endParaRPr>
            </a:p>
          </p:txBody>
        </p:sp>
        <p:cxnSp>
          <p:nvCxnSpPr>
            <p:cNvPr id="2695" name="Google Shape;2695;p41">
              <a:extLst>
                <a:ext uri="{FF2B5EF4-FFF2-40B4-BE49-F238E27FC236}">
                  <a16:creationId xmlns:a16="http://schemas.microsoft.com/office/drawing/2014/main" id="{D5DE682E-06DC-5394-1F71-B44794568166}"/>
                </a:ext>
              </a:extLst>
            </p:cNvPr>
            <p:cNvCxnSpPr/>
            <p:nvPr/>
          </p:nvCxnSpPr>
          <p:spPr>
            <a:xfrm flipH="1">
              <a:off x="6051252" y="2956762"/>
              <a:ext cx="297900" cy="3600"/>
            </a:xfrm>
            <a:prstGeom prst="straightConnector1">
              <a:avLst/>
            </a:prstGeom>
            <a:noFill/>
            <a:ln w="28575" cap="flat" cmpd="sng">
              <a:solidFill>
                <a:schemeClr val="accent3"/>
              </a:solidFill>
              <a:prstDash val="solid"/>
              <a:round/>
              <a:headEnd type="none" w="med" len="med"/>
              <a:tailEnd type="oval" w="med" len="med"/>
            </a:ln>
          </p:spPr>
        </p:cxnSp>
      </p:grpSp>
      <p:pic>
        <p:nvPicPr>
          <p:cNvPr id="2" name="Picture 1" descr="6,300+ Clip Art Of Organs In The Human Body Stock Illustrations,  Royalty-Free Vector Graphics &amp; Clip Art - iStock">
            <a:extLst>
              <a:ext uri="{FF2B5EF4-FFF2-40B4-BE49-F238E27FC236}">
                <a16:creationId xmlns:a16="http://schemas.microsoft.com/office/drawing/2014/main" id="{D13D44E0-38F3-3C14-EF8D-03A7FFDC68A5}"/>
              </a:ext>
            </a:extLst>
          </p:cNvPr>
          <p:cNvPicPr>
            <a:picLocks noChangeAspect="1"/>
          </p:cNvPicPr>
          <p:nvPr/>
        </p:nvPicPr>
        <p:blipFill>
          <a:blip r:embed="rId3"/>
          <a:srcRect l="11143" t="12778" r="11717" b="11111"/>
          <a:stretch>
            <a:fillRect/>
          </a:stretch>
        </p:blipFill>
        <p:spPr>
          <a:xfrm>
            <a:off x="2932920" y="1311891"/>
            <a:ext cx="3100056" cy="3041903"/>
          </a:xfrm>
          <a:prstGeom prst="ellipse">
            <a:avLst/>
          </a:prstGeom>
          <a:ln>
            <a:noFill/>
          </a:ln>
          <a:effectLst>
            <a:softEdge rad="112500"/>
          </a:effectLst>
        </p:spPr>
      </p:pic>
      <p:sp>
        <p:nvSpPr>
          <p:cNvPr id="3" name="TextBox 2">
            <a:extLst>
              <a:ext uri="{FF2B5EF4-FFF2-40B4-BE49-F238E27FC236}">
                <a16:creationId xmlns:a16="http://schemas.microsoft.com/office/drawing/2014/main" id="{5F5F2B84-508E-50A3-30EB-48BD702C9E95}"/>
              </a:ext>
            </a:extLst>
          </p:cNvPr>
          <p:cNvSpPr txBox="1"/>
          <p:nvPr/>
        </p:nvSpPr>
        <p:spPr>
          <a:xfrm>
            <a:off x="75043" y="282863"/>
            <a:ext cx="1962728"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bg1"/>
                </a:solidFill>
                <a:latin typeface="Fira Sans"/>
              </a:rPr>
              <a:t>Mayo Family Health Clinic (MFHC),</a:t>
            </a:r>
            <a:r>
              <a:rPr lang="en-US">
                <a:latin typeface="Fira Sans"/>
              </a:rPr>
              <a:t> a clinic dedicated to research-informed, patient-centered healthcare.</a:t>
            </a:r>
            <a:endParaRPr lang="en-US"/>
          </a:p>
        </p:txBody>
      </p:sp>
      <p:sp>
        <p:nvSpPr>
          <p:cNvPr id="6" name="Rectangle: Rounded Corners 5">
            <a:extLst>
              <a:ext uri="{FF2B5EF4-FFF2-40B4-BE49-F238E27FC236}">
                <a16:creationId xmlns:a16="http://schemas.microsoft.com/office/drawing/2014/main" id="{05C9A7AD-F5BE-0FF7-7AD6-36C5920474DC}"/>
              </a:ext>
            </a:extLst>
          </p:cNvPr>
          <p:cNvSpPr/>
          <p:nvPr/>
        </p:nvSpPr>
        <p:spPr>
          <a:xfrm>
            <a:off x="117538" y="2196449"/>
            <a:ext cx="1853045" cy="952500"/>
          </a:xfrm>
          <a:prstGeom prst="roundRect">
            <a:avLst/>
          </a:prstGeom>
          <a:solidFill>
            <a:srgbClr val="76441C">
              <a:alpha val="47000"/>
            </a:srgbClr>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0055D71-7F0F-EA13-2A22-D9E80982CDF0}"/>
              </a:ext>
            </a:extLst>
          </p:cNvPr>
          <p:cNvSpPr txBox="1"/>
          <p:nvPr/>
        </p:nvSpPr>
        <p:spPr>
          <a:xfrm>
            <a:off x="132771" y="2303318"/>
            <a:ext cx="1841499"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bg1"/>
                </a:solidFill>
                <a:latin typeface="Fira Sans"/>
              </a:rPr>
              <a:t>Healthcare practitioners</a:t>
            </a:r>
            <a:r>
              <a:rPr lang="en-US">
                <a:latin typeface="Fira Sans"/>
              </a:rPr>
              <a:t> at MFHC</a:t>
            </a:r>
            <a:endParaRPr lang="en-US"/>
          </a:p>
        </p:txBody>
      </p:sp>
      <p:sp>
        <p:nvSpPr>
          <p:cNvPr id="8" name="Rectangle: Rounded Corners 7">
            <a:extLst>
              <a:ext uri="{FF2B5EF4-FFF2-40B4-BE49-F238E27FC236}">
                <a16:creationId xmlns:a16="http://schemas.microsoft.com/office/drawing/2014/main" id="{0AD62E2B-645D-5105-2012-6184F7C51B2F}"/>
              </a:ext>
            </a:extLst>
          </p:cNvPr>
          <p:cNvSpPr/>
          <p:nvPr/>
        </p:nvSpPr>
        <p:spPr>
          <a:xfrm>
            <a:off x="117537" y="3512631"/>
            <a:ext cx="2343726" cy="1310409"/>
          </a:xfrm>
          <a:prstGeom prst="roundRect">
            <a:avLst/>
          </a:prstGeom>
          <a:solidFill>
            <a:srgbClr val="D58A4E">
              <a:alpha val="37000"/>
            </a:srgb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2E23E56-0FC3-F365-C113-A52EE1CCB6B6}"/>
              </a:ext>
            </a:extLst>
          </p:cNvPr>
          <p:cNvSpPr txBox="1"/>
          <p:nvPr/>
        </p:nvSpPr>
        <p:spPr>
          <a:xfrm>
            <a:off x="121227" y="3642591"/>
            <a:ext cx="2343725"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tx1"/>
                </a:solidFill>
                <a:latin typeface="Fira Sans"/>
              </a:rPr>
              <a:t>Understanding lifestyle factors like caffeine intake for</a:t>
            </a:r>
            <a:r>
              <a:rPr lang="en-US">
                <a:solidFill>
                  <a:schemeClr val="bg1"/>
                </a:solidFill>
                <a:latin typeface="Fira Sans"/>
              </a:rPr>
              <a:t> comprehensive cardiovascular risk assessment.</a:t>
            </a:r>
            <a:endParaRPr lang="en-US"/>
          </a:p>
        </p:txBody>
      </p:sp>
      <p:sp>
        <p:nvSpPr>
          <p:cNvPr id="10" name="Rectangle: Rounded Corners 9">
            <a:extLst>
              <a:ext uri="{FF2B5EF4-FFF2-40B4-BE49-F238E27FC236}">
                <a16:creationId xmlns:a16="http://schemas.microsoft.com/office/drawing/2014/main" id="{11F4CB89-DAFD-0C93-F015-B1249468DC93}"/>
              </a:ext>
            </a:extLst>
          </p:cNvPr>
          <p:cNvSpPr/>
          <p:nvPr/>
        </p:nvSpPr>
        <p:spPr>
          <a:xfrm>
            <a:off x="6917810" y="299710"/>
            <a:ext cx="2089726" cy="1345045"/>
          </a:xfrm>
          <a:prstGeom prst="roundRect">
            <a:avLst/>
          </a:prstGeom>
          <a:solidFill>
            <a:srgbClr val="C08A4C">
              <a:alpha val="49000"/>
            </a:srgbClr>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latin typeface="Fira Sans"/>
                <a:ea typeface="+mn-lt"/>
                <a:cs typeface="+mn-lt"/>
              </a:rPr>
              <a:t>Improving patient education and</a:t>
            </a:r>
            <a:r>
              <a:rPr lang="en-US">
                <a:latin typeface="Fira Sans"/>
                <a:ea typeface="+mn-lt"/>
                <a:cs typeface="+mn-lt"/>
              </a:rPr>
              <a:t> addressing common </a:t>
            </a:r>
            <a:r>
              <a:rPr lang="en-US">
                <a:solidFill>
                  <a:schemeClr val="tx1"/>
                </a:solidFill>
                <a:latin typeface="Fira Sans"/>
                <a:ea typeface="+mn-lt"/>
                <a:cs typeface="+mn-lt"/>
              </a:rPr>
              <a:t>clinical questions around caffeine.</a:t>
            </a:r>
            <a:endParaRPr lang="en-US">
              <a:solidFill>
                <a:schemeClr val="tx1"/>
              </a:solidFill>
              <a:latin typeface="Fira Sans"/>
              <a:cs typeface="Arial"/>
            </a:endParaRPr>
          </a:p>
        </p:txBody>
      </p:sp>
      <p:sp>
        <p:nvSpPr>
          <p:cNvPr id="11" name="TextBox 10">
            <a:extLst>
              <a:ext uri="{FF2B5EF4-FFF2-40B4-BE49-F238E27FC236}">
                <a16:creationId xmlns:a16="http://schemas.microsoft.com/office/drawing/2014/main" id="{7B3B2B93-2ECC-0196-E54C-192572422161}"/>
              </a:ext>
            </a:extLst>
          </p:cNvPr>
          <p:cNvSpPr txBox="1"/>
          <p:nvPr/>
        </p:nvSpPr>
        <p:spPr>
          <a:xfrm>
            <a:off x="7010051" y="3785532"/>
            <a:ext cx="1908494"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ira Sans"/>
              </a:rPr>
              <a:t>Support practitioner </a:t>
            </a:r>
            <a:r>
              <a:rPr lang="en-US">
                <a:solidFill>
                  <a:schemeClr val="bg1"/>
                </a:solidFill>
                <a:latin typeface="Fira Sans"/>
              </a:rPr>
              <a:t>decision-making</a:t>
            </a:r>
            <a:r>
              <a:rPr lang="en-US">
                <a:latin typeface="Fira Sans"/>
              </a:rPr>
              <a:t> when discussing caffeine and heart health with patients.</a:t>
            </a:r>
            <a:endParaRPr lang="en-US"/>
          </a:p>
        </p:txBody>
      </p:sp>
      <p:sp>
        <p:nvSpPr>
          <p:cNvPr id="13" name="Rectangle: Rounded Corners 12">
            <a:extLst>
              <a:ext uri="{FF2B5EF4-FFF2-40B4-BE49-F238E27FC236}">
                <a16:creationId xmlns:a16="http://schemas.microsoft.com/office/drawing/2014/main" id="{C56A4A25-386D-BE70-21EA-1EC5788F428A}"/>
              </a:ext>
            </a:extLst>
          </p:cNvPr>
          <p:cNvSpPr/>
          <p:nvPr/>
        </p:nvSpPr>
        <p:spPr>
          <a:xfrm>
            <a:off x="6917810" y="1998480"/>
            <a:ext cx="2089726" cy="1345045"/>
          </a:xfrm>
          <a:prstGeom prst="roundRect">
            <a:avLst/>
          </a:prstGeom>
          <a:solidFill>
            <a:srgbClr val="D9A866">
              <a:alpha val="45000"/>
            </a:srgbClr>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tx1"/>
                </a:solidFill>
                <a:latin typeface="Fira Sans"/>
              </a:rPr>
              <a:t>Use </a:t>
            </a:r>
            <a:r>
              <a:rPr lang="en-US">
                <a:solidFill>
                  <a:schemeClr val="bg1"/>
                </a:solidFill>
                <a:latin typeface="Fira Sans"/>
              </a:rPr>
              <a:t>lifestyle and clinical datasets </a:t>
            </a:r>
            <a:r>
              <a:rPr lang="en-US">
                <a:solidFill>
                  <a:schemeClr val="tx1"/>
                </a:solidFill>
                <a:latin typeface="Fira Sans"/>
              </a:rPr>
              <a:t>to identify patterns, correlations, and risk indicators </a:t>
            </a:r>
            <a:endParaRPr lang="en-US">
              <a:solidFill>
                <a:schemeClr val="tx1"/>
              </a:solidFill>
              <a:latin typeface="Fira Sans"/>
              <a:cs typeface="Arial"/>
            </a:endParaRPr>
          </a:p>
        </p:txBody>
      </p:sp>
    </p:spTree>
    <p:extLst>
      <p:ext uri="{BB962C8B-B14F-4D97-AF65-F5344CB8AC3E}">
        <p14:creationId xmlns:p14="http://schemas.microsoft.com/office/powerpoint/2010/main" val="3237794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47">
          <a:extLst>
            <a:ext uri="{FF2B5EF4-FFF2-40B4-BE49-F238E27FC236}">
              <a16:creationId xmlns:a16="http://schemas.microsoft.com/office/drawing/2014/main" id="{E15C54FA-81B3-27EB-138E-62031300FBED}"/>
            </a:ext>
          </a:extLst>
        </p:cNvPr>
        <p:cNvGrpSpPr/>
        <p:nvPr/>
      </p:nvGrpSpPr>
      <p:grpSpPr>
        <a:xfrm>
          <a:off x="0" y="0"/>
          <a:ext cx="0" cy="0"/>
          <a:chOff x="0" y="0"/>
          <a:chExt cx="0" cy="0"/>
        </a:xfrm>
      </p:grpSpPr>
      <p:sp>
        <p:nvSpPr>
          <p:cNvPr id="2848" name="Google Shape;2848;p44">
            <a:extLst>
              <a:ext uri="{FF2B5EF4-FFF2-40B4-BE49-F238E27FC236}">
                <a16:creationId xmlns:a16="http://schemas.microsoft.com/office/drawing/2014/main" id="{92532134-CE68-7E99-8EB8-192D5BA93B9A}"/>
              </a:ext>
            </a:extLst>
          </p:cNvPr>
          <p:cNvSpPr txBox="1"/>
          <p:nvPr/>
        </p:nvSpPr>
        <p:spPr>
          <a:xfrm>
            <a:off x="311700" y="-329"/>
            <a:ext cx="8520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sym typeface="Fira Sans Extra Condensed"/>
              </a:rPr>
              <a:t>Dictionary </a:t>
            </a:r>
            <a:endParaRPr lang="en" sz="2800" b="1">
              <a:solidFill>
                <a:schemeClr val="dk1"/>
              </a:solidFill>
              <a:latin typeface="Fira Sans Extra Condensed"/>
              <a:ea typeface="Fira Sans Extra Condensed"/>
              <a:cs typeface="Fira Sans Extra Condensed"/>
            </a:endParaRP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2849" name="Google Shape;2849;p44">
            <a:extLst>
              <a:ext uri="{FF2B5EF4-FFF2-40B4-BE49-F238E27FC236}">
                <a16:creationId xmlns:a16="http://schemas.microsoft.com/office/drawing/2014/main" id="{3B95F85D-3FF6-369C-6688-C296317CD1B5}"/>
              </a:ext>
            </a:extLst>
          </p:cNvPr>
          <p:cNvGrpSpPr/>
          <p:nvPr/>
        </p:nvGrpSpPr>
        <p:grpSpPr>
          <a:xfrm>
            <a:off x="-179130" y="4395525"/>
            <a:ext cx="4088406" cy="567033"/>
            <a:chOff x="450000" y="1922227"/>
            <a:chExt cx="3910713" cy="567033"/>
          </a:xfrm>
        </p:grpSpPr>
        <p:grpSp>
          <p:nvGrpSpPr>
            <p:cNvPr id="2850" name="Google Shape;2850;p44">
              <a:extLst>
                <a:ext uri="{FF2B5EF4-FFF2-40B4-BE49-F238E27FC236}">
                  <a16:creationId xmlns:a16="http://schemas.microsoft.com/office/drawing/2014/main" id="{B63C8DB1-FF47-DB62-7A98-F2CD7DE72D31}"/>
                </a:ext>
              </a:extLst>
            </p:cNvPr>
            <p:cNvGrpSpPr/>
            <p:nvPr/>
          </p:nvGrpSpPr>
          <p:grpSpPr>
            <a:xfrm>
              <a:off x="450000" y="1922227"/>
              <a:ext cx="759884" cy="567033"/>
              <a:chOff x="450000" y="1922227"/>
              <a:chExt cx="759884" cy="567033"/>
            </a:xfrm>
          </p:grpSpPr>
          <p:sp>
            <p:nvSpPr>
              <p:cNvPr id="2851" name="Google Shape;2851;p44">
                <a:extLst>
                  <a:ext uri="{FF2B5EF4-FFF2-40B4-BE49-F238E27FC236}">
                    <a16:creationId xmlns:a16="http://schemas.microsoft.com/office/drawing/2014/main" id="{6830DF85-D0CF-DC7C-B04B-6FE497E9A2AF}"/>
                  </a:ext>
                </a:extLst>
              </p:cNvPr>
              <p:cNvSpPr/>
              <p:nvPr/>
            </p:nvSpPr>
            <p:spPr>
              <a:xfrm>
                <a:off x="450000" y="1922227"/>
                <a:ext cx="759884" cy="567033"/>
              </a:xfrm>
              <a:custGeom>
                <a:avLst/>
                <a:gdLst/>
                <a:ahLst/>
                <a:cxnLst/>
                <a:rect l="l" t="t" r="r" b="b"/>
                <a:pathLst>
                  <a:path w="7585" h="5660" extrusionOk="0">
                    <a:moveTo>
                      <a:pt x="1377" y="3541"/>
                    </a:moveTo>
                    <a:cubicBezTo>
                      <a:pt x="1369" y="3440"/>
                      <a:pt x="1374" y="3359"/>
                      <a:pt x="1354" y="3286"/>
                    </a:cubicBezTo>
                    <a:cubicBezTo>
                      <a:pt x="1241" y="2853"/>
                      <a:pt x="1200" y="2413"/>
                      <a:pt x="1200" y="1966"/>
                    </a:cubicBezTo>
                    <a:cubicBezTo>
                      <a:pt x="1200" y="1713"/>
                      <a:pt x="1194" y="1459"/>
                      <a:pt x="1201" y="1206"/>
                    </a:cubicBezTo>
                    <a:cubicBezTo>
                      <a:pt x="1205" y="1048"/>
                      <a:pt x="1229" y="891"/>
                      <a:pt x="1241" y="732"/>
                    </a:cubicBezTo>
                    <a:cubicBezTo>
                      <a:pt x="1265" y="477"/>
                      <a:pt x="1424" y="338"/>
                      <a:pt x="1651" y="263"/>
                    </a:cubicBezTo>
                    <a:cubicBezTo>
                      <a:pt x="1741" y="234"/>
                      <a:pt x="1835" y="216"/>
                      <a:pt x="1931" y="200"/>
                    </a:cubicBezTo>
                    <a:cubicBezTo>
                      <a:pt x="2812" y="58"/>
                      <a:pt x="3696" y="1"/>
                      <a:pt x="4585" y="115"/>
                    </a:cubicBezTo>
                    <a:cubicBezTo>
                      <a:pt x="4852" y="150"/>
                      <a:pt x="5119" y="183"/>
                      <a:pt x="5385" y="225"/>
                    </a:cubicBezTo>
                    <a:cubicBezTo>
                      <a:pt x="5792" y="288"/>
                      <a:pt x="6035" y="529"/>
                      <a:pt x="6123" y="929"/>
                    </a:cubicBezTo>
                    <a:cubicBezTo>
                      <a:pt x="6140" y="1004"/>
                      <a:pt x="6162" y="1080"/>
                      <a:pt x="6176" y="1136"/>
                    </a:cubicBezTo>
                    <a:cubicBezTo>
                      <a:pt x="6305" y="1232"/>
                      <a:pt x="6409" y="1156"/>
                      <a:pt x="6513" y="1143"/>
                    </a:cubicBezTo>
                    <a:cubicBezTo>
                      <a:pt x="6844" y="1104"/>
                      <a:pt x="7105" y="1219"/>
                      <a:pt x="7298" y="1485"/>
                    </a:cubicBezTo>
                    <a:cubicBezTo>
                      <a:pt x="7364" y="1575"/>
                      <a:pt x="7426" y="1669"/>
                      <a:pt x="7473" y="1769"/>
                    </a:cubicBezTo>
                    <a:cubicBezTo>
                      <a:pt x="7575" y="1978"/>
                      <a:pt x="7585" y="2193"/>
                      <a:pt x="7497" y="2412"/>
                    </a:cubicBezTo>
                    <a:cubicBezTo>
                      <a:pt x="7376" y="2715"/>
                      <a:pt x="7189" y="2966"/>
                      <a:pt x="6940" y="3173"/>
                    </a:cubicBezTo>
                    <a:cubicBezTo>
                      <a:pt x="6795" y="3292"/>
                      <a:pt x="6644" y="3408"/>
                      <a:pt x="6501" y="3520"/>
                    </a:cubicBezTo>
                    <a:cubicBezTo>
                      <a:pt x="6517" y="3638"/>
                      <a:pt x="6609" y="3634"/>
                      <a:pt x="6674" y="3664"/>
                    </a:cubicBezTo>
                    <a:cubicBezTo>
                      <a:pt x="6790" y="3714"/>
                      <a:pt x="6918" y="3746"/>
                      <a:pt x="7023" y="3811"/>
                    </a:cubicBezTo>
                    <a:cubicBezTo>
                      <a:pt x="7256" y="3954"/>
                      <a:pt x="7328" y="4225"/>
                      <a:pt x="7214" y="4477"/>
                    </a:cubicBezTo>
                    <a:cubicBezTo>
                      <a:pt x="7134" y="4655"/>
                      <a:pt x="7001" y="4792"/>
                      <a:pt x="6851" y="4912"/>
                    </a:cubicBezTo>
                    <a:cubicBezTo>
                      <a:pt x="6458" y="5227"/>
                      <a:pt x="6009" y="5424"/>
                      <a:pt x="5517" y="5501"/>
                    </a:cubicBezTo>
                    <a:cubicBezTo>
                      <a:pt x="5127" y="5565"/>
                      <a:pt x="4729" y="5596"/>
                      <a:pt x="4334" y="5619"/>
                    </a:cubicBezTo>
                    <a:cubicBezTo>
                      <a:pt x="3938" y="5644"/>
                      <a:pt x="3541" y="5660"/>
                      <a:pt x="3144" y="5649"/>
                    </a:cubicBezTo>
                    <a:cubicBezTo>
                      <a:pt x="2462" y="5628"/>
                      <a:pt x="1783" y="5560"/>
                      <a:pt x="1142" y="5299"/>
                    </a:cubicBezTo>
                    <a:cubicBezTo>
                      <a:pt x="876" y="5189"/>
                      <a:pt x="625" y="5049"/>
                      <a:pt x="418" y="4849"/>
                    </a:cubicBezTo>
                    <a:cubicBezTo>
                      <a:pt x="308" y="4739"/>
                      <a:pt x="202" y="4613"/>
                      <a:pt x="130" y="4476"/>
                    </a:cubicBezTo>
                    <a:cubicBezTo>
                      <a:pt x="1" y="4233"/>
                      <a:pt x="84" y="3959"/>
                      <a:pt x="315" y="3810"/>
                    </a:cubicBezTo>
                    <a:cubicBezTo>
                      <a:pt x="520" y="3677"/>
                      <a:pt x="754" y="3633"/>
                      <a:pt x="990" y="3597"/>
                    </a:cubicBezTo>
                    <a:cubicBezTo>
                      <a:pt x="1114" y="3578"/>
                      <a:pt x="1237" y="3561"/>
                      <a:pt x="1377" y="3541"/>
                    </a:cubicBezTo>
                    <a:close/>
                    <a:moveTo>
                      <a:pt x="6146" y="2645"/>
                    </a:moveTo>
                    <a:cubicBezTo>
                      <a:pt x="6336" y="2641"/>
                      <a:pt x="6397" y="2478"/>
                      <a:pt x="6481" y="2355"/>
                    </a:cubicBezTo>
                    <a:cubicBezTo>
                      <a:pt x="6544" y="2264"/>
                      <a:pt x="6573" y="2155"/>
                      <a:pt x="6508" y="2048"/>
                    </a:cubicBezTo>
                    <a:cubicBezTo>
                      <a:pt x="6494" y="2026"/>
                      <a:pt x="6454" y="2000"/>
                      <a:pt x="6433" y="2003"/>
                    </a:cubicBezTo>
                    <a:cubicBezTo>
                      <a:pt x="6346" y="2022"/>
                      <a:pt x="6261" y="2051"/>
                      <a:pt x="6180" y="2076"/>
                    </a:cubicBezTo>
                    <a:cubicBezTo>
                      <a:pt x="6138" y="2281"/>
                      <a:pt x="6127" y="2467"/>
                      <a:pt x="6154" y="2654"/>
                    </a:cubicBezTo>
                    <a:lnTo>
                      <a:pt x="6139" y="2665"/>
                    </a:lnTo>
                    <a:close/>
                    <a:moveTo>
                      <a:pt x="1506" y="1093"/>
                    </a:moveTo>
                    <a:cubicBezTo>
                      <a:pt x="1433" y="1679"/>
                      <a:pt x="1474" y="2676"/>
                      <a:pt x="1597" y="3130"/>
                    </a:cubicBezTo>
                    <a:cubicBezTo>
                      <a:pt x="1641" y="3296"/>
                      <a:pt x="1710" y="3460"/>
                      <a:pt x="1787" y="3614"/>
                    </a:cubicBezTo>
                    <a:cubicBezTo>
                      <a:pt x="1914" y="3863"/>
                      <a:pt x="2114" y="4043"/>
                      <a:pt x="2377" y="4143"/>
                    </a:cubicBezTo>
                    <a:cubicBezTo>
                      <a:pt x="2810" y="4303"/>
                      <a:pt x="3251" y="4427"/>
                      <a:pt x="3715" y="4463"/>
                    </a:cubicBezTo>
                    <a:cubicBezTo>
                      <a:pt x="4119" y="4496"/>
                      <a:pt x="4501" y="4437"/>
                      <a:pt x="4883" y="4302"/>
                    </a:cubicBezTo>
                    <a:cubicBezTo>
                      <a:pt x="5156" y="4205"/>
                      <a:pt x="5354" y="4040"/>
                      <a:pt x="5478" y="3790"/>
                    </a:cubicBezTo>
                    <a:cubicBezTo>
                      <a:pt x="5575" y="3591"/>
                      <a:pt x="5654" y="3381"/>
                      <a:pt x="5718" y="3171"/>
                    </a:cubicBezTo>
                    <a:cubicBezTo>
                      <a:pt x="5879" y="2650"/>
                      <a:pt x="5889" y="2107"/>
                      <a:pt x="5917" y="1568"/>
                    </a:cubicBezTo>
                    <a:cubicBezTo>
                      <a:pt x="5925" y="1417"/>
                      <a:pt x="5936" y="1252"/>
                      <a:pt x="5821" y="1102"/>
                    </a:cubicBezTo>
                    <a:cubicBezTo>
                      <a:pt x="5762" y="1136"/>
                      <a:pt x="5705" y="1162"/>
                      <a:pt x="5656" y="1199"/>
                    </a:cubicBezTo>
                    <a:cubicBezTo>
                      <a:pt x="5378" y="1402"/>
                      <a:pt x="5057" y="1494"/>
                      <a:pt x="4721" y="1519"/>
                    </a:cubicBezTo>
                    <a:cubicBezTo>
                      <a:pt x="4198" y="1557"/>
                      <a:pt x="3674" y="1568"/>
                      <a:pt x="3155" y="1457"/>
                    </a:cubicBezTo>
                    <a:cubicBezTo>
                      <a:pt x="2753" y="1370"/>
                      <a:pt x="2351" y="1278"/>
                      <a:pt x="1948" y="1188"/>
                    </a:cubicBezTo>
                    <a:cubicBezTo>
                      <a:pt x="1812" y="1157"/>
                      <a:pt x="1672" y="1129"/>
                      <a:pt x="1506" y="1093"/>
                    </a:cubicBezTo>
                    <a:close/>
                    <a:moveTo>
                      <a:pt x="1495" y="3798"/>
                    </a:moveTo>
                    <a:cubicBezTo>
                      <a:pt x="1205" y="3803"/>
                      <a:pt x="894" y="3854"/>
                      <a:pt x="596" y="3970"/>
                    </a:cubicBezTo>
                    <a:cubicBezTo>
                      <a:pt x="331" y="4072"/>
                      <a:pt x="278" y="4278"/>
                      <a:pt x="450" y="4494"/>
                    </a:cubicBezTo>
                    <a:cubicBezTo>
                      <a:pt x="642" y="4736"/>
                      <a:pt x="895" y="4901"/>
                      <a:pt x="1177" y="5015"/>
                    </a:cubicBezTo>
                    <a:cubicBezTo>
                      <a:pt x="1501" y="5149"/>
                      <a:pt x="1836" y="5248"/>
                      <a:pt x="2182" y="5296"/>
                    </a:cubicBezTo>
                    <a:cubicBezTo>
                      <a:pt x="3163" y="5433"/>
                      <a:pt x="4142" y="5445"/>
                      <a:pt x="5121" y="5302"/>
                    </a:cubicBezTo>
                    <a:cubicBezTo>
                      <a:pt x="5483" y="5250"/>
                      <a:pt x="5836" y="5152"/>
                      <a:pt x="6174" y="5013"/>
                    </a:cubicBezTo>
                    <a:cubicBezTo>
                      <a:pt x="6454" y="4897"/>
                      <a:pt x="6707" y="4732"/>
                      <a:pt x="6898" y="4487"/>
                    </a:cubicBezTo>
                    <a:cubicBezTo>
                      <a:pt x="7057" y="4284"/>
                      <a:pt x="7014" y="4082"/>
                      <a:pt x="6782" y="3987"/>
                    </a:cubicBezTo>
                    <a:cubicBezTo>
                      <a:pt x="6472" y="3862"/>
                      <a:pt x="6152" y="3777"/>
                      <a:pt x="5803" y="3840"/>
                    </a:cubicBezTo>
                    <a:cubicBezTo>
                      <a:pt x="5714" y="3954"/>
                      <a:pt x="5626" y="4065"/>
                      <a:pt x="5539" y="4176"/>
                    </a:cubicBezTo>
                    <a:cubicBezTo>
                      <a:pt x="5430" y="4316"/>
                      <a:pt x="5294" y="4422"/>
                      <a:pt x="5129" y="4489"/>
                    </a:cubicBezTo>
                    <a:cubicBezTo>
                      <a:pt x="4607" y="4706"/>
                      <a:pt x="4070" y="4821"/>
                      <a:pt x="3504" y="4715"/>
                    </a:cubicBezTo>
                    <a:cubicBezTo>
                      <a:pt x="3272" y="4672"/>
                      <a:pt x="3039" y="4621"/>
                      <a:pt x="2807" y="4568"/>
                    </a:cubicBezTo>
                    <a:cubicBezTo>
                      <a:pt x="2316" y="4457"/>
                      <a:pt x="1875" y="4259"/>
                      <a:pt x="1568" y="3835"/>
                    </a:cubicBezTo>
                    <a:cubicBezTo>
                      <a:pt x="1558" y="3825"/>
                      <a:pt x="1539" y="3821"/>
                      <a:pt x="1495" y="3798"/>
                    </a:cubicBezTo>
                    <a:close/>
                    <a:moveTo>
                      <a:pt x="5477" y="997"/>
                    </a:moveTo>
                    <a:cubicBezTo>
                      <a:pt x="5562" y="921"/>
                      <a:pt x="5615" y="884"/>
                      <a:pt x="5651" y="835"/>
                    </a:cubicBezTo>
                    <a:cubicBezTo>
                      <a:pt x="5734" y="721"/>
                      <a:pt x="5713" y="610"/>
                      <a:pt x="5597" y="558"/>
                    </a:cubicBezTo>
                    <a:cubicBezTo>
                      <a:pt x="5496" y="515"/>
                      <a:pt x="5391" y="470"/>
                      <a:pt x="5284" y="455"/>
                    </a:cubicBezTo>
                    <a:cubicBezTo>
                      <a:pt x="4939" y="405"/>
                      <a:pt x="4592" y="366"/>
                      <a:pt x="4245" y="325"/>
                    </a:cubicBezTo>
                    <a:cubicBezTo>
                      <a:pt x="3483" y="237"/>
                      <a:pt x="2725" y="282"/>
                      <a:pt x="1972" y="416"/>
                    </a:cubicBezTo>
                    <a:cubicBezTo>
                      <a:pt x="1865" y="436"/>
                      <a:pt x="1759" y="478"/>
                      <a:pt x="1662" y="527"/>
                    </a:cubicBezTo>
                    <a:cubicBezTo>
                      <a:pt x="1550" y="583"/>
                      <a:pt x="1547" y="727"/>
                      <a:pt x="1642" y="805"/>
                    </a:cubicBezTo>
                    <a:cubicBezTo>
                      <a:pt x="1752" y="892"/>
                      <a:pt x="1862" y="902"/>
                      <a:pt x="1998" y="861"/>
                    </a:cubicBezTo>
                    <a:cubicBezTo>
                      <a:pt x="2505" y="709"/>
                      <a:pt x="3023" y="652"/>
                      <a:pt x="3550" y="680"/>
                    </a:cubicBezTo>
                    <a:cubicBezTo>
                      <a:pt x="3883" y="696"/>
                      <a:pt x="4215" y="726"/>
                      <a:pt x="4548" y="733"/>
                    </a:cubicBezTo>
                    <a:cubicBezTo>
                      <a:pt x="4871" y="742"/>
                      <a:pt x="5180" y="778"/>
                      <a:pt x="5477" y="997"/>
                    </a:cubicBezTo>
                    <a:close/>
                    <a:moveTo>
                      <a:pt x="6209" y="1762"/>
                    </a:moveTo>
                    <a:cubicBezTo>
                      <a:pt x="6311" y="1771"/>
                      <a:pt x="6418" y="1775"/>
                      <a:pt x="6525" y="1792"/>
                    </a:cubicBezTo>
                    <a:cubicBezTo>
                      <a:pt x="6657" y="1815"/>
                      <a:pt x="6744" y="1917"/>
                      <a:pt x="6767" y="2051"/>
                    </a:cubicBezTo>
                    <a:cubicBezTo>
                      <a:pt x="6792" y="2181"/>
                      <a:pt x="6762" y="2304"/>
                      <a:pt x="6706" y="2420"/>
                    </a:cubicBezTo>
                    <a:cubicBezTo>
                      <a:pt x="6609" y="2622"/>
                      <a:pt x="6460" y="2788"/>
                      <a:pt x="6281" y="2923"/>
                    </a:cubicBezTo>
                    <a:cubicBezTo>
                      <a:pt x="6207" y="2980"/>
                      <a:pt x="6116" y="3023"/>
                      <a:pt x="6053" y="3091"/>
                    </a:cubicBezTo>
                    <a:cubicBezTo>
                      <a:pt x="5974" y="3174"/>
                      <a:pt x="5935" y="3279"/>
                      <a:pt x="6023" y="3395"/>
                    </a:cubicBezTo>
                    <a:cubicBezTo>
                      <a:pt x="6065" y="3389"/>
                      <a:pt x="6118" y="3393"/>
                      <a:pt x="6155" y="3373"/>
                    </a:cubicBezTo>
                    <a:cubicBezTo>
                      <a:pt x="6438" y="3226"/>
                      <a:pt x="6700" y="3049"/>
                      <a:pt x="6920" y="2819"/>
                    </a:cubicBezTo>
                    <a:cubicBezTo>
                      <a:pt x="7027" y="2706"/>
                      <a:pt x="7124" y="2576"/>
                      <a:pt x="7201" y="2440"/>
                    </a:cubicBezTo>
                    <a:cubicBezTo>
                      <a:pt x="7369" y="2139"/>
                      <a:pt x="7318" y="1860"/>
                      <a:pt x="7063" y="1570"/>
                    </a:cubicBezTo>
                    <a:cubicBezTo>
                      <a:pt x="6887" y="1369"/>
                      <a:pt x="6634" y="1322"/>
                      <a:pt x="6322" y="1432"/>
                    </a:cubicBezTo>
                    <a:cubicBezTo>
                      <a:pt x="6209" y="1472"/>
                      <a:pt x="6187" y="1528"/>
                      <a:pt x="6209" y="1762"/>
                    </a:cubicBezTo>
                    <a:close/>
                    <a:moveTo>
                      <a:pt x="5197" y="1079"/>
                    </a:moveTo>
                    <a:cubicBezTo>
                      <a:pt x="4505" y="903"/>
                      <a:pt x="3905" y="950"/>
                      <a:pt x="3313" y="929"/>
                    </a:cubicBezTo>
                    <a:cubicBezTo>
                      <a:pt x="3035" y="920"/>
                      <a:pt x="2748" y="890"/>
                      <a:pt x="2480" y="1013"/>
                    </a:cubicBezTo>
                    <a:cubicBezTo>
                      <a:pt x="2472" y="1016"/>
                      <a:pt x="2472" y="1041"/>
                      <a:pt x="2467" y="1056"/>
                    </a:cubicBezTo>
                    <a:cubicBezTo>
                      <a:pt x="2945" y="1193"/>
                      <a:pt x="4032" y="1299"/>
                      <a:pt x="4561" y="1249"/>
                    </a:cubicBezTo>
                    <a:cubicBezTo>
                      <a:pt x="4741"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2" name="Google Shape;2852;p44">
                <a:extLst>
                  <a:ext uri="{FF2B5EF4-FFF2-40B4-BE49-F238E27FC236}">
                    <a16:creationId xmlns:a16="http://schemas.microsoft.com/office/drawing/2014/main" id="{25884F9D-88C1-722A-EE8A-E52AB0E3DBE2}"/>
                  </a:ext>
                </a:extLst>
              </p:cNvPr>
              <p:cNvGrpSpPr/>
              <p:nvPr/>
            </p:nvGrpSpPr>
            <p:grpSpPr>
              <a:xfrm>
                <a:off x="477550" y="1945970"/>
                <a:ext cx="710789" cy="522048"/>
                <a:chOff x="477550" y="1945970"/>
                <a:chExt cx="710789" cy="522048"/>
              </a:xfrm>
            </p:grpSpPr>
            <p:sp>
              <p:nvSpPr>
                <p:cNvPr id="2853" name="Google Shape;2853;p44">
                  <a:extLst>
                    <a:ext uri="{FF2B5EF4-FFF2-40B4-BE49-F238E27FC236}">
                      <a16:creationId xmlns:a16="http://schemas.microsoft.com/office/drawing/2014/main" id="{E13191B6-A663-57E8-F8F2-FA6E99DE8608}"/>
                    </a:ext>
                  </a:extLst>
                </p:cNvPr>
                <p:cNvSpPr/>
                <p:nvPr/>
              </p:nvSpPr>
              <p:spPr>
                <a:xfrm>
                  <a:off x="593560" y="2031726"/>
                  <a:ext cx="451122" cy="340921"/>
                </a:xfrm>
                <a:custGeom>
                  <a:avLst/>
                  <a:gdLst/>
                  <a:ahLst/>
                  <a:cxnLst/>
                  <a:rect l="l" t="t" r="r" b="b"/>
                  <a:pathLst>
                    <a:path w="4503" h="3403" extrusionOk="0">
                      <a:moveTo>
                        <a:pt x="73" y="0"/>
                      </a:moveTo>
                      <a:cubicBezTo>
                        <a:pt x="239" y="36"/>
                        <a:pt x="377" y="64"/>
                        <a:pt x="515" y="95"/>
                      </a:cubicBezTo>
                      <a:cubicBezTo>
                        <a:pt x="918" y="185"/>
                        <a:pt x="1320" y="275"/>
                        <a:pt x="1722" y="364"/>
                      </a:cubicBezTo>
                      <a:cubicBezTo>
                        <a:pt x="2241" y="475"/>
                        <a:pt x="2765" y="464"/>
                        <a:pt x="3288" y="426"/>
                      </a:cubicBezTo>
                      <a:cubicBezTo>
                        <a:pt x="3624" y="401"/>
                        <a:pt x="3943" y="309"/>
                        <a:pt x="4223" y="106"/>
                      </a:cubicBezTo>
                      <a:cubicBezTo>
                        <a:pt x="4273" y="70"/>
                        <a:pt x="4329" y="43"/>
                        <a:pt x="4388" y="9"/>
                      </a:cubicBezTo>
                      <a:cubicBezTo>
                        <a:pt x="4502" y="160"/>
                        <a:pt x="4492" y="324"/>
                        <a:pt x="4484" y="475"/>
                      </a:cubicBezTo>
                      <a:cubicBezTo>
                        <a:pt x="4457" y="1014"/>
                        <a:pt x="4446" y="1557"/>
                        <a:pt x="4285" y="2078"/>
                      </a:cubicBezTo>
                      <a:cubicBezTo>
                        <a:pt x="4221" y="2288"/>
                        <a:pt x="4142" y="2499"/>
                        <a:pt x="4045" y="2697"/>
                      </a:cubicBezTo>
                      <a:cubicBezTo>
                        <a:pt x="3922" y="2945"/>
                        <a:pt x="3723" y="3112"/>
                        <a:pt x="3450" y="3209"/>
                      </a:cubicBezTo>
                      <a:cubicBezTo>
                        <a:pt x="3068" y="3344"/>
                        <a:pt x="2684" y="3403"/>
                        <a:pt x="2282" y="3370"/>
                      </a:cubicBezTo>
                      <a:cubicBezTo>
                        <a:pt x="1818" y="3333"/>
                        <a:pt x="1377" y="3209"/>
                        <a:pt x="944" y="3050"/>
                      </a:cubicBezTo>
                      <a:cubicBezTo>
                        <a:pt x="681" y="2952"/>
                        <a:pt x="481" y="2770"/>
                        <a:pt x="354" y="2521"/>
                      </a:cubicBezTo>
                      <a:cubicBezTo>
                        <a:pt x="275" y="2366"/>
                        <a:pt x="208" y="2202"/>
                        <a:pt x="164" y="2037"/>
                      </a:cubicBezTo>
                      <a:cubicBezTo>
                        <a:pt x="42" y="1583"/>
                        <a:pt x="0" y="586"/>
                        <a:pt x="73" y="0"/>
                      </a:cubicBezTo>
                      <a:close/>
                      <a:moveTo>
                        <a:pt x="717" y="1511"/>
                      </a:moveTo>
                      <a:cubicBezTo>
                        <a:pt x="681" y="1499"/>
                        <a:pt x="632" y="1465"/>
                        <a:pt x="605" y="1477"/>
                      </a:cubicBezTo>
                      <a:cubicBezTo>
                        <a:pt x="497" y="1526"/>
                        <a:pt x="442" y="1630"/>
                        <a:pt x="463" y="1736"/>
                      </a:cubicBezTo>
                      <a:cubicBezTo>
                        <a:pt x="467" y="1757"/>
                        <a:pt x="504" y="1788"/>
                        <a:pt x="525" y="1789"/>
                      </a:cubicBezTo>
                      <a:cubicBezTo>
                        <a:pt x="643" y="1794"/>
                        <a:pt x="668" y="1695"/>
                        <a:pt x="706" y="1614"/>
                      </a:cubicBezTo>
                      <a:cubicBezTo>
                        <a:pt x="718" y="1590"/>
                        <a:pt x="712" y="1556"/>
                        <a:pt x="717" y="1511"/>
                      </a:cubicBezTo>
                      <a:close/>
                      <a:moveTo>
                        <a:pt x="724" y="2009"/>
                      </a:moveTo>
                      <a:cubicBezTo>
                        <a:pt x="638" y="2038"/>
                        <a:pt x="600" y="2079"/>
                        <a:pt x="594" y="2168"/>
                      </a:cubicBezTo>
                      <a:cubicBezTo>
                        <a:pt x="592" y="2193"/>
                        <a:pt x="614" y="2229"/>
                        <a:pt x="636" y="2242"/>
                      </a:cubicBezTo>
                      <a:cubicBezTo>
                        <a:pt x="655" y="2254"/>
                        <a:pt x="702" y="2252"/>
                        <a:pt x="715" y="2236"/>
                      </a:cubicBezTo>
                      <a:cubicBezTo>
                        <a:pt x="752" y="2191"/>
                        <a:pt x="785" y="2140"/>
                        <a:pt x="807" y="2087"/>
                      </a:cubicBezTo>
                      <a:cubicBezTo>
                        <a:pt x="814" y="2069"/>
                        <a:pt x="786" y="2035"/>
                        <a:pt x="770" y="2012"/>
                      </a:cubicBezTo>
                      <a:cubicBezTo>
                        <a:pt x="765" y="2003"/>
                        <a:pt x="743" y="2009"/>
                        <a:pt x="724" y="2009"/>
                      </a:cubicBezTo>
                      <a:close/>
                      <a:moveTo>
                        <a:pt x="986" y="2550"/>
                      </a:moveTo>
                      <a:cubicBezTo>
                        <a:pt x="975" y="2539"/>
                        <a:pt x="967" y="2522"/>
                        <a:pt x="955" y="2519"/>
                      </a:cubicBezTo>
                      <a:cubicBezTo>
                        <a:pt x="876" y="2496"/>
                        <a:pt x="775" y="2592"/>
                        <a:pt x="790" y="2679"/>
                      </a:cubicBezTo>
                      <a:cubicBezTo>
                        <a:pt x="794" y="2702"/>
                        <a:pt x="827" y="2732"/>
                        <a:pt x="847" y="2733"/>
                      </a:cubicBezTo>
                      <a:cubicBezTo>
                        <a:pt x="932" y="2735"/>
                        <a:pt x="1008" y="2632"/>
                        <a:pt x="986" y="2550"/>
                      </a:cubicBezTo>
                      <a:close/>
                      <a:moveTo>
                        <a:pt x="1280" y="2810"/>
                      </a:moveTo>
                      <a:cubicBezTo>
                        <a:pt x="1256" y="2801"/>
                        <a:pt x="1224" y="2776"/>
                        <a:pt x="1209" y="2785"/>
                      </a:cubicBezTo>
                      <a:cubicBezTo>
                        <a:pt x="1188" y="2796"/>
                        <a:pt x="1182" y="2831"/>
                        <a:pt x="1170" y="2856"/>
                      </a:cubicBezTo>
                      <a:cubicBezTo>
                        <a:pt x="1195" y="2866"/>
                        <a:pt x="1226" y="2888"/>
                        <a:pt x="1247" y="2882"/>
                      </a:cubicBezTo>
                      <a:cubicBezTo>
                        <a:pt x="1265" y="2876"/>
                        <a:pt x="1270" y="2835"/>
                        <a:pt x="1280" y="2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4">
                  <a:extLst>
                    <a:ext uri="{FF2B5EF4-FFF2-40B4-BE49-F238E27FC236}">
                      <a16:creationId xmlns:a16="http://schemas.microsoft.com/office/drawing/2014/main" id="{1D4690CD-7FF8-24D8-48F8-05F7F2E23615}"/>
                    </a:ext>
                  </a:extLst>
                </p:cNvPr>
                <p:cNvSpPr/>
                <p:nvPr/>
              </p:nvSpPr>
              <p:spPr>
                <a:xfrm>
                  <a:off x="477550" y="2300613"/>
                  <a:ext cx="679137" cy="167405"/>
                </a:xfrm>
                <a:custGeom>
                  <a:avLst/>
                  <a:gdLst/>
                  <a:ahLst/>
                  <a:cxnLst/>
                  <a:rect l="l" t="t" r="r" b="b"/>
                  <a:pathLst>
                    <a:path w="6779" h="1671" extrusionOk="0">
                      <a:moveTo>
                        <a:pt x="1220" y="21"/>
                      </a:moveTo>
                      <a:cubicBezTo>
                        <a:pt x="1264" y="44"/>
                        <a:pt x="1283" y="48"/>
                        <a:pt x="1291" y="60"/>
                      </a:cubicBezTo>
                      <a:cubicBezTo>
                        <a:pt x="1598" y="483"/>
                        <a:pt x="2039" y="681"/>
                        <a:pt x="2530" y="792"/>
                      </a:cubicBezTo>
                      <a:cubicBezTo>
                        <a:pt x="2762" y="844"/>
                        <a:pt x="2994" y="895"/>
                        <a:pt x="3227" y="940"/>
                      </a:cubicBezTo>
                      <a:cubicBezTo>
                        <a:pt x="3793" y="1047"/>
                        <a:pt x="4330" y="930"/>
                        <a:pt x="4852" y="714"/>
                      </a:cubicBezTo>
                      <a:cubicBezTo>
                        <a:pt x="5018" y="645"/>
                        <a:pt x="5152" y="541"/>
                        <a:pt x="5262" y="400"/>
                      </a:cubicBezTo>
                      <a:cubicBezTo>
                        <a:pt x="5349" y="290"/>
                        <a:pt x="5437" y="177"/>
                        <a:pt x="5525" y="65"/>
                      </a:cubicBezTo>
                      <a:cubicBezTo>
                        <a:pt x="5874" y="0"/>
                        <a:pt x="6194" y="86"/>
                        <a:pt x="6503" y="212"/>
                      </a:cubicBezTo>
                      <a:cubicBezTo>
                        <a:pt x="6737" y="306"/>
                        <a:pt x="6779" y="509"/>
                        <a:pt x="6620" y="711"/>
                      </a:cubicBezTo>
                      <a:cubicBezTo>
                        <a:pt x="6430" y="956"/>
                        <a:pt x="6176" y="1121"/>
                        <a:pt x="5897" y="1237"/>
                      </a:cubicBezTo>
                      <a:cubicBezTo>
                        <a:pt x="5559" y="1379"/>
                        <a:pt x="5207" y="1474"/>
                        <a:pt x="4844" y="1527"/>
                      </a:cubicBezTo>
                      <a:cubicBezTo>
                        <a:pt x="3864" y="1670"/>
                        <a:pt x="2883" y="1657"/>
                        <a:pt x="1904" y="1520"/>
                      </a:cubicBezTo>
                      <a:cubicBezTo>
                        <a:pt x="1558" y="1472"/>
                        <a:pt x="1222" y="1374"/>
                        <a:pt x="899" y="1240"/>
                      </a:cubicBezTo>
                      <a:cubicBezTo>
                        <a:pt x="618" y="1124"/>
                        <a:pt x="364" y="960"/>
                        <a:pt x="173" y="719"/>
                      </a:cubicBezTo>
                      <a:cubicBezTo>
                        <a:pt x="0" y="502"/>
                        <a:pt x="55" y="296"/>
                        <a:pt x="318" y="194"/>
                      </a:cubicBezTo>
                      <a:cubicBezTo>
                        <a:pt x="619" y="77"/>
                        <a:pt x="930" y="25"/>
                        <a:pt x="1220"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4">
                  <a:extLst>
                    <a:ext uri="{FF2B5EF4-FFF2-40B4-BE49-F238E27FC236}">
                      <a16:creationId xmlns:a16="http://schemas.microsoft.com/office/drawing/2014/main" id="{C9A177B9-515D-E921-C3BC-CC6843EA10E1}"/>
                    </a:ext>
                  </a:extLst>
                </p:cNvPr>
                <p:cNvSpPr/>
                <p:nvPr/>
              </p:nvSpPr>
              <p:spPr>
                <a:xfrm>
                  <a:off x="604981" y="1945970"/>
                  <a:ext cx="419664" cy="76239"/>
                </a:xfrm>
                <a:custGeom>
                  <a:avLst/>
                  <a:gdLst/>
                  <a:ahLst/>
                  <a:cxnLst/>
                  <a:rect l="l" t="t" r="r" b="b"/>
                  <a:pathLst>
                    <a:path w="4189" h="761" extrusionOk="0">
                      <a:moveTo>
                        <a:pt x="3930" y="760"/>
                      </a:moveTo>
                      <a:cubicBezTo>
                        <a:pt x="3634" y="540"/>
                        <a:pt x="3324" y="505"/>
                        <a:pt x="3003" y="496"/>
                      </a:cubicBezTo>
                      <a:cubicBezTo>
                        <a:pt x="2670" y="489"/>
                        <a:pt x="2338" y="459"/>
                        <a:pt x="2005" y="443"/>
                      </a:cubicBezTo>
                      <a:cubicBezTo>
                        <a:pt x="1478" y="415"/>
                        <a:pt x="959" y="472"/>
                        <a:pt x="452" y="624"/>
                      </a:cubicBezTo>
                      <a:cubicBezTo>
                        <a:pt x="317" y="665"/>
                        <a:pt x="205" y="655"/>
                        <a:pt x="97" y="568"/>
                      </a:cubicBezTo>
                      <a:cubicBezTo>
                        <a:pt x="1" y="490"/>
                        <a:pt x="5" y="346"/>
                        <a:pt x="117" y="290"/>
                      </a:cubicBezTo>
                      <a:cubicBezTo>
                        <a:pt x="214" y="241"/>
                        <a:pt x="318" y="199"/>
                        <a:pt x="426" y="179"/>
                      </a:cubicBezTo>
                      <a:cubicBezTo>
                        <a:pt x="1179" y="45"/>
                        <a:pt x="1938" y="0"/>
                        <a:pt x="2700" y="89"/>
                      </a:cubicBezTo>
                      <a:cubicBezTo>
                        <a:pt x="3046" y="128"/>
                        <a:pt x="3393" y="167"/>
                        <a:pt x="3739" y="218"/>
                      </a:cubicBezTo>
                      <a:cubicBezTo>
                        <a:pt x="3846" y="233"/>
                        <a:pt x="3951" y="278"/>
                        <a:pt x="4052" y="321"/>
                      </a:cubicBezTo>
                      <a:cubicBezTo>
                        <a:pt x="4168" y="373"/>
                        <a:pt x="4189" y="484"/>
                        <a:pt x="4105" y="598"/>
                      </a:cubicBezTo>
                      <a:cubicBezTo>
                        <a:pt x="4067" y="647"/>
                        <a:pt x="4013" y="684"/>
                        <a:pt x="3930" y="7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4">
                  <a:extLst>
                    <a:ext uri="{FF2B5EF4-FFF2-40B4-BE49-F238E27FC236}">
                      <a16:creationId xmlns:a16="http://schemas.microsoft.com/office/drawing/2014/main" id="{3D5BEA37-954D-5F80-9F1D-953F7ECC7FB2}"/>
                    </a:ext>
                  </a:extLst>
                </p:cNvPr>
                <p:cNvSpPr/>
                <p:nvPr/>
              </p:nvSpPr>
              <p:spPr>
                <a:xfrm>
                  <a:off x="1044677" y="2054467"/>
                  <a:ext cx="143662" cy="207779"/>
                </a:xfrm>
                <a:custGeom>
                  <a:avLst/>
                  <a:gdLst/>
                  <a:ahLst/>
                  <a:cxnLst/>
                  <a:rect l="l" t="t" r="r" b="b"/>
                  <a:pathLst>
                    <a:path w="1434" h="2074" extrusionOk="0">
                      <a:moveTo>
                        <a:pt x="273" y="442"/>
                      </a:moveTo>
                      <a:cubicBezTo>
                        <a:pt x="251" y="208"/>
                        <a:pt x="273" y="151"/>
                        <a:pt x="388" y="111"/>
                      </a:cubicBezTo>
                      <a:cubicBezTo>
                        <a:pt x="700" y="1"/>
                        <a:pt x="952" y="48"/>
                        <a:pt x="1128" y="248"/>
                      </a:cubicBezTo>
                      <a:cubicBezTo>
                        <a:pt x="1383" y="539"/>
                        <a:pt x="1434" y="816"/>
                        <a:pt x="1266" y="1118"/>
                      </a:cubicBezTo>
                      <a:cubicBezTo>
                        <a:pt x="1189" y="1255"/>
                        <a:pt x="1092" y="1384"/>
                        <a:pt x="985" y="1498"/>
                      </a:cubicBezTo>
                      <a:cubicBezTo>
                        <a:pt x="765" y="1728"/>
                        <a:pt x="502" y="1905"/>
                        <a:pt x="220" y="2052"/>
                      </a:cubicBezTo>
                      <a:cubicBezTo>
                        <a:pt x="182" y="2073"/>
                        <a:pt x="130" y="2067"/>
                        <a:pt x="88" y="2074"/>
                      </a:cubicBezTo>
                      <a:cubicBezTo>
                        <a:pt x="0" y="1958"/>
                        <a:pt x="38" y="1853"/>
                        <a:pt x="118" y="1770"/>
                      </a:cubicBezTo>
                      <a:cubicBezTo>
                        <a:pt x="182" y="1702"/>
                        <a:pt x="272" y="1659"/>
                        <a:pt x="347" y="1602"/>
                      </a:cubicBezTo>
                      <a:cubicBezTo>
                        <a:pt x="526" y="1467"/>
                        <a:pt x="675" y="1303"/>
                        <a:pt x="772" y="1099"/>
                      </a:cubicBezTo>
                      <a:cubicBezTo>
                        <a:pt x="826" y="983"/>
                        <a:pt x="857" y="860"/>
                        <a:pt x="833" y="730"/>
                      </a:cubicBezTo>
                      <a:cubicBezTo>
                        <a:pt x="809" y="595"/>
                        <a:pt x="721" y="493"/>
                        <a:pt x="590" y="471"/>
                      </a:cubicBezTo>
                      <a:cubicBezTo>
                        <a:pt x="482" y="456"/>
                        <a:pt x="375" y="452"/>
                        <a:pt x="273" y="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4">
                  <a:extLst>
                    <a:ext uri="{FF2B5EF4-FFF2-40B4-BE49-F238E27FC236}">
                      <a16:creationId xmlns:a16="http://schemas.microsoft.com/office/drawing/2014/main" id="{34B8CC09-5B39-BB95-4482-BA164DA53B4F}"/>
                    </a:ext>
                  </a:extLst>
                </p:cNvPr>
                <p:cNvSpPr/>
                <p:nvPr/>
              </p:nvSpPr>
              <p:spPr>
                <a:xfrm>
                  <a:off x="1065114" y="2187107"/>
                  <a:ext cx="1603" cy="2104"/>
                </a:xfrm>
                <a:custGeom>
                  <a:avLst/>
                  <a:gdLst/>
                  <a:ahLst/>
                  <a:cxnLst/>
                  <a:rect l="l" t="t" r="r" b="b"/>
                  <a:pathLst>
                    <a:path w="16" h="21" extrusionOk="0">
                      <a:moveTo>
                        <a:pt x="6" y="1"/>
                      </a:moveTo>
                      <a:lnTo>
                        <a:pt x="0" y="20"/>
                      </a:lnTo>
                      <a:lnTo>
                        <a:pt x="15" y="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4">
                  <a:extLst>
                    <a:ext uri="{FF2B5EF4-FFF2-40B4-BE49-F238E27FC236}">
                      <a16:creationId xmlns:a16="http://schemas.microsoft.com/office/drawing/2014/main" id="{B23F8E92-B7E7-4158-935F-470493989AB0}"/>
                    </a:ext>
                  </a:extLst>
                </p:cNvPr>
                <p:cNvSpPr/>
                <p:nvPr/>
              </p:nvSpPr>
              <p:spPr>
                <a:xfrm>
                  <a:off x="637840" y="2178392"/>
                  <a:ext cx="27650" cy="33361"/>
                </a:xfrm>
                <a:custGeom>
                  <a:avLst/>
                  <a:gdLst/>
                  <a:ahLst/>
                  <a:cxnLst/>
                  <a:rect l="l" t="t" r="r" b="b"/>
                  <a:pathLst>
                    <a:path w="276" h="333" extrusionOk="0">
                      <a:moveTo>
                        <a:pt x="275" y="47"/>
                      </a:moveTo>
                      <a:cubicBezTo>
                        <a:pt x="270" y="92"/>
                        <a:pt x="276" y="126"/>
                        <a:pt x="264" y="151"/>
                      </a:cubicBezTo>
                      <a:cubicBezTo>
                        <a:pt x="225" y="231"/>
                        <a:pt x="201" y="332"/>
                        <a:pt x="83" y="327"/>
                      </a:cubicBezTo>
                      <a:cubicBezTo>
                        <a:pt x="61" y="325"/>
                        <a:pt x="25" y="294"/>
                        <a:pt x="21" y="273"/>
                      </a:cubicBezTo>
                      <a:cubicBezTo>
                        <a:pt x="0" y="166"/>
                        <a:pt x="55" y="63"/>
                        <a:pt x="163" y="15"/>
                      </a:cubicBezTo>
                      <a:cubicBezTo>
                        <a:pt x="190" y="1"/>
                        <a:pt x="239" y="34"/>
                        <a:pt x="27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4">
                  <a:extLst>
                    <a:ext uri="{FF2B5EF4-FFF2-40B4-BE49-F238E27FC236}">
                      <a16:creationId xmlns:a16="http://schemas.microsoft.com/office/drawing/2014/main" id="{291A862B-A652-520C-A9D6-6AF3F5C7D785}"/>
                    </a:ext>
                  </a:extLst>
                </p:cNvPr>
                <p:cNvSpPr/>
                <p:nvPr/>
              </p:nvSpPr>
              <p:spPr>
                <a:xfrm>
                  <a:off x="652767" y="2232289"/>
                  <a:ext cx="22441" cy="25146"/>
                </a:xfrm>
                <a:custGeom>
                  <a:avLst/>
                  <a:gdLst/>
                  <a:ahLst/>
                  <a:cxnLst/>
                  <a:rect l="l" t="t" r="r" b="b"/>
                  <a:pathLst>
                    <a:path w="224" h="251" extrusionOk="0">
                      <a:moveTo>
                        <a:pt x="133" y="7"/>
                      </a:moveTo>
                      <a:cubicBezTo>
                        <a:pt x="152" y="7"/>
                        <a:pt x="174" y="1"/>
                        <a:pt x="179" y="9"/>
                      </a:cubicBezTo>
                      <a:cubicBezTo>
                        <a:pt x="195" y="32"/>
                        <a:pt x="224" y="67"/>
                        <a:pt x="216" y="84"/>
                      </a:cubicBezTo>
                      <a:cubicBezTo>
                        <a:pt x="194" y="138"/>
                        <a:pt x="161" y="189"/>
                        <a:pt x="124" y="232"/>
                      </a:cubicBezTo>
                      <a:cubicBezTo>
                        <a:pt x="111" y="247"/>
                        <a:pt x="64" y="251"/>
                        <a:pt x="45" y="239"/>
                      </a:cubicBezTo>
                      <a:cubicBezTo>
                        <a:pt x="22" y="226"/>
                        <a:pt x="1" y="189"/>
                        <a:pt x="3" y="165"/>
                      </a:cubicBezTo>
                      <a:cubicBezTo>
                        <a:pt x="9" y="77"/>
                        <a:pt x="47" y="36"/>
                        <a:pt x="133" y="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4">
                  <a:extLst>
                    <a:ext uri="{FF2B5EF4-FFF2-40B4-BE49-F238E27FC236}">
                      <a16:creationId xmlns:a16="http://schemas.microsoft.com/office/drawing/2014/main" id="{FF54B481-1B79-1F13-02A4-6669146617AC}"/>
                    </a:ext>
                  </a:extLst>
                </p:cNvPr>
                <p:cNvSpPr/>
                <p:nvPr/>
              </p:nvSpPr>
              <p:spPr>
                <a:xfrm>
                  <a:off x="671101" y="2281779"/>
                  <a:ext cx="23543" cy="24044"/>
                </a:xfrm>
                <a:custGeom>
                  <a:avLst/>
                  <a:gdLst/>
                  <a:ahLst/>
                  <a:cxnLst/>
                  <a:rect l="l" t="t" r="r" b="b"/>
                  <a:pathLst>
                    <a:path w="235" h="240" extrusionOk="0">
                      <a:moveTo>
                        <a:pt x="212" y="54"/>
                      </a:moveTo>
                      <a:cubicBezTo>
                        <a:pt x="234" y="136"/>
                        <a:pt x="158" y="239"/>
                        <a:pt x="73" y="237"/>
                      </a:cubicBezTo>
                      <a:cubicBezTo>
                        <a:pt x="52" y="235"/>
                        <a:pt x="19" y="205"/>
                        <a:pt x="16" y="183"/>
                      </a:cubicBezTo>
                      <a:cubicBezTo>
                        <a:pt x="1" y="96"/>
                        <a:pt x="102" y="0"/>
                        <a:pt x="181" y="23"/>
                      </a:cubicBezTo>
                      <a:cubicBezTo>
                        <a:pt x="194" y="26"/>
                        <a:pt x="201" y="43"/>
                        <a:pt x="212" y="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a:extLst>
                    <a:ext uri="{FF2B5EF4-FFF2-40B4-BE49-F238E27FC236}">
                      <a16:creationId xmlns:a16="http://schemas.microsoft.com/office/drawing/2014/main" id="{62098F83-2804-D3F7-B63A-0CE6B38294C6}"/>
                    </a:ext>
                  </a:extLst>
                </p:cNvPr>
                <p:cNvSpPr/>
                <p:nvPr/>
              </p:nvSpPr>
              <p:spPr>
                <a:xfrm>
                  <a:off x="710873" y="2309830"/>
                  <a:ext cx="11020" cy="11220"/>
                </a:xfrm>
                <a:custGeom>
                  <a:avLst/>
                  <a:gdLst/>
                  <a:ahLst/>
                  <a:cxnLst/>
                  <a:rect l="l" t="t" r="r" b="b"/>
                  <a:pathLst>
                    <a:path w="110" h="112" extrusionOk="0">
                      <a:moveTo>
                        <a:pt x="109" y="34"/>
                      </a:moveTo>
                      <a:cubicBezTo>
                        <a:pt x="99" y="60"/>
                        <a:pt x="94" y="101"/>
                        <a:pt x="78" y="106"/>
                      </a:cubicBezTo>
                      <a:cubicBezTo>
                        <a:pt x="57" y="112"/>
                        <a:pt x="26" y="90"/>
                        <a:pt x="1" y="80"/>
                      </a:cubicBezTo>
                      <a:cubicBezTo>
                        <a:pt x="12" y="55"/>
                        <a:pt x="18" y="20"/>
                        <a:pt x="39" y="9"/>
                      </a:cubicBezTo>
                      <a:cubicBezTo>
                        <a:pt x="52" y="0"/>
                        <a:pt x="85" y="24"/>
                        <a:pt x="109" y="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62" name="Google Shape;2862;p44">
              <a:extLst>
                <a:ext uri="{FF2B5EF4-FFF2-40B4-BE49-F238E27FC236}">
                  <a16:creationId xmlns:a16="http://schemas.microsoft.com/office/drawing/2014/main" id="{924257DA-5779-BD86-C69D-F4905637A10A}"/>
                </a:ext>
              </a:extLst>
            </p:cNvPr>
            <p:cNvGrpSpPr/>
            <p:nvPr/>
          </p:nvGrpSpPr>
          <p:grpSpPr>
            <a:xfrm>
              <a:off x="1238529" y="1922227"/>
              <a:ext cx="759984" cy="567033"/>
              <a:chOff x="1238529" y="1922227"/>
              <a:chExt cx="759984" cy="567033"/>
            </a:xfrm>
          </p:grpSpPr>
          <p:sp>
            <p:nvSpPr>
              <p:cNvPr id="2863" name="Google Shape;2863;p44">
                <a:extLst>
                  <a:ext uri="{FF2B5EF4-FFF2-40B4-BE49-F238E27FC236}">
                    <a16:creationId xmlns:a16="http://schemas.microsoft.com/office/drawing/2014/main" id="{228A7EEB-145E-4940-4859-8929FD26467F}"/>
                  </a:ext>
                </a:extLst>
              </p:cNvPr>
              <p:cNvSpPr/>
              <p:nvPr/>
            </p:nvSpPr>
            <p:spPr>
              <a:xfrm>
                <a:off x="1238529" y="1922227"/>
                <a:ext cx="759984" cy="567033"/>
              </a:xfrm>
              <a:custGeom>
                <a:avLst/>
                <a:gdLst/>
                <a:ahLst/>
                <a:cxnLst/>
                <a:rect l="l" t="t" r="r" b="b"/>
                <a:pathLst>
                  <a:path w="7586" h="5660" extrusionOk="0">
                    <a:moveTo>
                      <a:pt x="1376" y="3541"/>
                    </a:moveTo>
                    <a:cubicBezTo>
                      <a:pt x="1369" y="3440"/>
                      <a:pt x="1374" y="3359"/>
                      <a:pt x="1354" y="3286"/>
                    </a:cubicBezTo>
                    <a:cubicBezTo>
                      <a:pt x="1241" y="2853"/>
                      <a:pt x="1200" y="2413"/>
                      <a:pt x="1200" y="1966"/>
                    </a:cubicBezTo>
                    <a:cubicBezTo>
                      <a:pt x="1200" y="1713"/>
                      <a:pt x="1193" y="1459"/>
                      <a:pt x="1201" y="1206"/>
                    </a:cubicBezTo>
                    <a:cubicBezTo>
                      <a:pt x="1205" y="1048"/>
                      <a:pt x="1228" y="891"/>
                      <a:pt x="1240" y="732"/>
                    </a:cubicBezTo>
                    <a:cubicBezTo>
                      <a:pt x="1264" y="477"/>
                      <a:pt x="1424" y="338"/>
                      <a:pt x="1652" y="263"/>
                    </a:cubicBezTo>
                    <a:cubicBezTo>
                      <a:pt x="1741" y="234"/>
                      <a:pt x="1836" y="216"/>
                      <a:pt x="1930" y="200"/>
                    </a:cubicBezTo>
                    <a:cubicBezTo>
                      <a:pt x="2811" y="58"/>
                      <a:pt x="3695" y="1"/>
                      <a:pt x="4584" y="115"/>
                    </a:cubicBezTo>
                    <a:cubicBezTo>
                      <a:pt x="4851" y="150"/>
                      <a:pt x="5118" y="183"/>
                      <a:pt x="5384" y="225"/>
                    </a:cubicBezTo>
                    <a:cubicBezTo>
                      <a:pt x="5791" y="288"/>
                      <a:pt x="6034"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4" y="1769"/>
                    </a:cubicBezTo>
                    <a:cubicBezTo>
                      <a:pt x="7575" y="1978"/>
                      <a:pt x="7585" y="2193"/>
                      <a:pt x="7496" y="2412"/>
                    </a:cubicBezTo>
                    <a:cubicBezTo>
                      <a:pt x="7376" y="2715"/>
                      <a:pt x="7188" y="2966"/>
                      <a:pt x="6940" y="3173"/>
                    </a:cubicBezTo>
                    <a:cubicBezTo>
                      <a:pt x="6794" y="3292"/>
                      <a:pt x="6645" y="3408"/>
                      <a:pt x="6502" y="3520"/>
                    </a:cubicBezTo>
                    <a:cubicBezTo>
                      <a:pt x="6517" y="3638"/>
                      <a:pt x="6609" y="3634"/>
                      <a:pt x="6673" y="3664"/>
                    </a:cubicBezTo>
                    <a:cubicBezTo>
                      <a:pt x="6789" y="3714"/>
                      <a:pt x="6917" y="3746"/>
                      <a:pt x="7023" y="3811"/>
                    </a:cubicBezTo>
                    <a:cubicBezTo>
                      <a:pt x="7256" y="3954"/>
                      <a:pt x="7327" y="4225"/>
                      <a:pt x="7214" y="4477"/>
                    </a:cubicBezTo>
                    <a:cubicBezTo>
                      <a:pt x="7133" y="4655"/>
                      <a:pt x="7000" y="4792"/>
                      <a:pt x="6850" y="4912"/>
                    </a:cubicBezTo>
                    <a:cubicBezTo>
                      <a:pt x="6458" y="5227"/>
                      <a:pt x="6008" y="5424"/>
                      <a:pt x="5516" y="5501"/>
                    </a:cubicBezTo>
                    <a:cubicBezTo>
                      <a:pt x="5126" y="5565"/>
                      <a:pt x="4728" y="5596"/>
                      <a:pt x="4333" y="5619"/>
                    </a:cubicBezTo>
                    <a:cubicBezTo>
                      <a:pt x="3939" y="5644"/>
                      <a:pt x="3540" y="5660"/>
                      <a:pt x="3143" y="5649"/>
                    </a:cubicBezTo>
                    <a:cubicBezTo>
                      <a:pt x="2461" y="5628"/>
                      <a:pt x="1783" y="5560"/>
                      <a:pt x="1141" y="5299"/>
                    </a:cubicBezTo>
                    <a:cubicBezTo>
                      <a:pt x="875" y="5189"/>
                      <a:pt x="624" y="5049"/>
                      <a:pt x="419" y="4849"/>
                    </a:cubicBezTo>
                    <a:cubicBezTo>
                      <a:pt x="307" y="4739"/>
                      <a:pt x="202" y="4613"/>
                      <a:pt x="129" y="4476"/>
                    </a:cubicBezTo>
                    <a:cubicBezTo>
                      <a:pt x="0" y="4233"/>
                      <a:pt x="83" y="3959"/>
                      <a:pt x="315" y="3810"/>
                    </a:cubicBezTo>
                    <a:cubicBezTo>
                      <a:pt x="520" y="3677"/>
                      <a:pt x="753" y="3633"/>
                      <a:pt x="991" y="3597"/>
                    </a:cubicBezTo>
                    <a:cubicBezTo>
                      <a:pt x="1115" y="3578"/>
                      <a:pt x="1237" y="3561"/>
                      <a:pt x="1376" y="3541"/>
                    </a:cubicBezTo>
                    <a:close/>
                    <a:moveTo>
                      <a:pt x="6146" y="2645"/>
                    </a:moveTo>
                    <a:cubicBezTo>
                      <a:pt x="6337" y="2641"/>
                      <a:pt x="6395" y="2478"/>
                      <a:pt x="6481" y="2355"/>
                    </a:cubicBezTo>
                    <a:cubicBezTo>
                      <a:pt x="6544" y="2264"/>
                      <a:pt x="6573" y="2155"/>
                      <a:pt x="6508" y="2048"/>
                    </a:cubicBezTo>
                    <a:cubicBezTo>
                      <a:pt x="6493" y="2026"/>
                      <a:pt x="6455" y="2000"/>
                      <a:pt x="6432" y="2003"/>
                    </a:cubicBezTo>
                    <a:cubicBezTo>
                      <a:pt x="6345" y="2022"/>
                      <a:pt x="6261" y="2051"/>
                      <a:pt x="6180" y="2076"/>
                    </a:cubicBezTo>
                    <a:cubicBezTo>
                      <a:pt x="6138" y="2281"/>
                      <a:pt x="6127" y="2467"/>
                      <a:pt x="6156" y="2654"/>
                    </a:cubicBezTo>
                    <a:lnTo>
                      <a:pt x="6140" y="2665"/>
                    </a:lnTo>
                    <a:close/>
                    <a:moveTo>
                      <a:pt x="1507" y="1093"/>
                    </a:moveTo>
                    <a:cubicBezTo>
                      <a:pt x="1434" y="1679"/>
                      <a:pt x="1475" y="2676"/>
                      <a:pt x="1597" y="3130"/>
                    </a:cubicBezTo>
                    <a:cubicBezTo>
                      <a:pt x="1642" y="3296"/>
                      <a:pt x="1710" y="3460"/>
                      <a:pt x="1789" y="3614"/>
                    </a:cubicBezTo>
                    <a:cubicBezTo>
                      <a:pt x="1915" y="3863"/>
                      <a:pt x="2114" y="4043"/>
                      <a:pt x="2378" y="4143"/>
                    </a:cubicBezTo>
                    <a:cubicBezTo>
                      <a:pt x="2810" y="4303"/>
                      <a:pt x="3252" y="4427"/>
                      <a:pt x="3715" y="4463"/>
                    </a:cubicBezTo>
                    <a:cubicBezTo>
                      <a:pt x="4120" y="4496"/>
                      <a:pt x="4502" y="4437"/>
                      <a:pt x="4883" y="4302"/>
                    </a:cubicBezTo>
                    <a:cubicBezTo>
                      <a:pt x="5157" y="4205"/>
                      <a:pt x="5356" y="4040"/>
                      <a:pt x="5479" y="3790"/>
                    </a:cubicBezTo>
                    <a:cubicBezTo>
                      <a:pt x="5577" y="3591"/>
                      <a:pt x="5654" y="3381"/>
                      <a:pt x="5720" y="3171"/>
                    </a:cubicBezTo>
                    <a:cubicBezTo>
                      <a:pt x="5879" y="2650"/>
                      <a:pt x="5890" y="2107"/>
                      <a:pt x="5918" y="1568"/>
                    </a:cubicBezTo>
                    <a:cubicBezTo>
                      <a:pt x="5926" y="1417"/>
                      <a:pt x="5937" y="1252"/>
                      <a:pt x="5822" y="1102"/>
                    </a:cubicBezTo>
                    <a:cubicBezTo>
                      <a:pt x="5763" y="1136"/>
                      <a:pt x="5706" y="1162"/>
                      <a:pt x="5657" y="1199"/>
                    </a:cubicBezTo>
                    <a:cubicBezTo>
                      <a:pt x="5378" y="1402"/>
                      <a:pt x="5059" y="1494"/>
                      <a:pt x="4722" y="1519"/>
                    </a:cubicBezTo>
                    <a:cubicBezTo>
                      <a:pt x="4199" y="1557"/>
                      <a:pt x="3675" y="1568"/>
                      <a:pt x="3157" y="1457"/>
                    </a:cubicBezTo>
                    <a:cubicBezTo>
                      <a:pt x="2754" y="1370"/>
                      <a:pt x="2353" y="1278"/>
                      <a:pt x="1949" y="1188"/>
                    </a:cubicBezTo>
                    <a:cubicBezTo>
                      <a:pt x="1811" y="1157"/>
                      <a:pt x="1672" y="1129"/>
                      <a:pt x="1507" y="1093"/>
                    </a:cubicBezTo>
                    <a:close/>
                    <a:moveTo>
                      <a:pt x="1494" y="3798"/>
                    </a:moveTo>
                    <a:cubicBezTo>
                      <a:pt x="1206" y="3803"/>
                      <a:pt x="895" y="3854"/>
                      <a:pt x="597" y="3970"/>
                    </a:cubicBezTo>
                    <a:cubicBezTo>
                      <a:pt x="332" y="4072"/>
                      <a:pt x="278" y="4278"/>
                      <a:pt x="449" y="4494"/>
                    </a:cubicBezTo>
                    <a:cubicBezTo>
                      <a:pt x="641" y="4736"/>
                      <a:pt x="895" y="4901"/>
                      <a:pt x="1176" y="5015"/>
                    </a:cubicBezTo>
                    <a:cubicBezTo>
                      <a:pt x="1499" y="5149"/>
                      <a:pt x="1836" y="5248"/>
                      <a:pt x="2181" y="5296"/>
                    </a:cubicBezTo>
                    <a:cubicBezTo>
                      <a:pt x="3160" y="5433"/>
                      <a:pt x="4140" y="5445"/>
                      <a:pt x="5120" y="5302"/>
                    </a:cubicBezTo>
                    <a:cubicBezTo>
                      <a:pt x="5481" y="5250"/>
                      <a:pt x="5835" y="5152"/>
                      <a:pt x="6172" y="5013"/>
                    </a:cubicBezTo>
                    <a:cubicBezTo>
                      <a:pt x="6452" y="4897"/>
                      <a:pt x="6706" y="4732"/>
                      <a:pt x="6897" y="4487"/>
                    </a:cubicBezTo>
                    <a:cubicBezTo>
                      <a:pt x="7055" y="4284"/>
                      <a:pt x="7013" y="4082"/>
                      <a:pt x="6780" y="3987"/>
                    </a:cubicBezTo>
                    <a:cubicBezTo>
                      <a:pt x="6471" y="3862"/>
                      <a:pt x="6151" y="3777"/>
                      <a:pt x="5802" y="3840"/>
                    </a:cubicBezTo>
                    <a:cubicBezTo>
                      <a:pt x="5714" y="3954"/>
                      <a:pt x="5625" y="4065"/>
                      <a:pt x="5539" y="4176"/>
                    </a:cubicBezTo>
                    <a:cubicBezTo>
                      <a:pt x="5428" y="4316"/>
                      <a:pt x="5292" y="4422"/>
                      <a:pt x="5127" y="4489"/>
                    </a:cubicBezTo>
                    <a:cubicBezTo>
                      <a:pt x="4606" y="4706"/>
                      <a:pt x="4068" y="4821"/>
                      <a:pt x="3504" y="4715"/>
                    </a:cubicBezTo>
                    <a:cubicBezTo>
                      <a:pt x="3270" y="4672"/>
                      <a:pt x="3038" y="4621"/>
                      <a:pt x="2805" y="4568"/>
                    </a:cubicBezTo>
                    <a:cubicBezTo>
                      <a:pt x="2314" y="4457"/>
                      <a:pt x="1873" y="4259"/>
                      <a:pt x="1566" y="3835"/>
                    </a:cubicBezTo>
                    <a:cubicBezTo>
                      <a:pt x="1559" y="3825"/>
                      <a:pt x="1539" y="3821"/>
                      <a:pt x="1494" y="3798"/>
                    </a:cubicBezTo>
                    <a:close/>
                    <a:moveTo>
                      <a:pt x="5477" y="997"/>
                    </a:moveTo>
                    <a:cubicBezTo>
                      <a:pt x="5561" y="921"/>
                      <a:pt x="5616" y="884"/>
                      <a:pt x="5650" y="835"/>
                    </a:cubicBezTo>
                    <a:cubicBezTo>
                      <a:pt x="5734" y="721"/>
                      <a:pt x="5714" y="610"/>
                      <a:pt x="5597" y="558"/>
                    </a:cubicBezTo>
                    <a:cubicBezTo>
                      <a:pt x="5496" y="515"/>
                      <a:pt x="5391" y="470"/>
                      <a:pt x="5284" y="455"/>
                    </a:cubicBezTo>
                    <a:cubicBezTo>
                      <a:pt x="4938" y="405"/>
                      <a:pt x="4592" y="366"/>
                      <a:pt x="4245" y="325"/>
                    </a:cubicBezTo>
                    <a:cubicBezTo>
                      <a:pt x="3483" y="237"/>
                      <a:pt x="2724" y="282"/>
                      <a:pt x="1971" y="416"/>
                    </a:cubicBezTo>
                    <a:cubicBezTo>
                      <a:pt x="1864" y="436"/>
                      <a:pt x="1759" y="478"/>
                      <a:pt x="1662" y="527"/>
                    </a:cubicBezTo>
                    <a:cubicBezTo>
                      <a:pt x="1550" y="583"/>
                      <a:pt x="1546" y="727"/>
                      <a:pt x="1642" y="805"/>
                    </a:cubicBezTo>
                    <a:cubicBezTo>
                      <a:pt x="1751" y="892"/>
                      <a:pt x="1862" y="902"/>
                      <a:pt x="1998" y="861"/>
                    </a:cubicBezTo>
                    <a:cubicBezTo>
                      <a:pt x="2504" y="709"/>
                      <a:pt x="3024" y="652"/>
                      <a:pt x="3551" y="680"/>
                    </a:cubicBezTo>
                    <a:cubicBezTo>
                      <a:pt x="3883" y="696"/>
                      <a:pt x="4216" y="726"/>
                      <a:pt x="4548" y="733"/>
                    </a:cubicBezTo>
                    <a:cubicBezTo>
                      <a:pt x="4871" y="742"/>
                      <a:pt x="5181" y="778"/>
                      <a:pt x="5477" y="997"/>
                    </a:cubicBezTo>
                    <a:close/>
                    <a:moveTo>
                      <a:pt x="6209" y="1762"/>
                    </a:moveTo>
                    <a:cubicBezTo>
                      <a:pt x="6311" y="1771"/>
                      <a:pt x="6419" y="1775"/>
                      <a:pt x="6524" y="1792"/>
                    </a:cubicBezTo>
                    <a:cubicBezTo>
                      <a:pt x="6656" y="1815"/>
                      <a:pt x="6743" y="1917"/>
                      <a:pt x="6768" y="2051"/>
                    </a:cubicBezTo>
                    <a:cubicBezTo>
                      <a:pt x="6792" y="2181"/>
                      <a:pt x="6762" y="2304"/>
                      <a:pt x="6706" y="2420"/>
                    </a:cubicBezTo>
                    <a:cubicBezTo>
                      <a:pt x="6609" y="2622"/>
                      <a:pt x="6461" y="2788"/>
                      <a:pt x="6282" y="2923"/>
                    </a:cubicBezTo>
                    <a:cubicBezTo>
                      <a:pt x="6206" y="2980"/>
                      <a:pt x="6117" y="3023"/>
                      <a:pt x="6052" y="3091"/>
                    </a:cubicBezTo>
                    <a:cubicBezTo>
                      <a:pt x="5975" y="3174"/>
                      <a:pt x="5935" y="3279"/>
                      <a:pt x="6023" y="3395"/>
                    </a:cubicBezTo>
                    <a:cubicBezTo>
                      <a:pt x="6066" y="3389"/>
                      <a:pt x="6118" y="3393"/>
                      <a:pt x="6155" y="3373"/>
                    </a:cubicBezTo>
                    <a:cubicBezTo>
                      <a:pt x="6437" y="3226"/>
                      <a:pt x="6699" y="3049"/>
                      <a:pt x="6920" y="2819"/>
                    </a:cubicBezTo>
                    <a:cubicBezTo>
                      <a:pt x="7028" y="2706"/>
                      <a:pt x="7125" y="2576"/>
                      <a:pt x="7201" y="2440"/>
                    </a:cubicBezTo>
                    <a:cubicBezTo>
                      <a:pt x="7368" y="2139"/>
                      <a:pt x="7317" y="1860"/>
                      <a:pt x="7063" y="1570"/>
                    </a:cubicBezTo>
                    <a:cubicBezTo>
                      <a:pt x="6886" y="1369"/>
                      <a:pt x="6635" y="1322"/>
                      <a:pt x="6322" y="1432"/>
                    </a:cubicBezTo>
                    <a:cubicBezTo>
                      <a:pt x="6209" y="1472"/>
                      <a:pt x="6186" y="1528"/>
                      <a:pt x="6209" y="1762"/>
                    </a:cubicBezTo>
                    <a:close/>
                    <a:moveTo>
                      <a:pt x="5197" y="1079"/>
                    </a:moveTo>
                    <a:cubicBezTo>
                      <a:pt x="4505" y="903"/>
                      <a:pt x="3905" y="950"/>
                      <a:pt x="3313" y="929"/>
                    </a:cubicBezTo>
                    <a:cubicBezTo>
                      <a:pt x="3034" y="920"/>
                      <a:pt x="2748" y="890"/>
                      <a:pt x="2480" y="1013"/>
                    </a:cubicBezTo>
                    <a:cubicBezTo>
                      <a:pt x="2471" y="1016"/>
                      <a:pt x="2471" y="1041"/>
                      <a:pt x="2466" y="1056"/>
                    </a:cubicBezTo>
                    <a:cubicBezTo>
                      <a:pt x="2945" y="1193"/>
                      <a:pt x="4032" y="1299"/>
                      <a:pt x="4562" y="1249"/>
                    </a:cubicBezTo>
                    <a:cubicBezTo>
                      <a:pt x="4742"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4" name="Google Shape;2864;p44">
                <a:extLst>
                  <a:ext uri="{FF2B5EF4-FFF2-40B4-BE49-F238E27FC236}">
                    <a16:creationId xmlns:a16="http://schemas.microsoft.com/office/drawing/2014/main" id="{1DEC7456-1BED-A0D0-C582-3ED9B968A3BF}"/>
                  </a:ext>
                </a:extLst>
              </p:cNvPr>
              <p:cNvGrpSpPr/>
              <p:nvPr/>
            </p:nvGrpSpPr>
            <p:grpSpPr>
              <a:xfrm>
                <a:off x="1266179" y="1945970"/>
                <a:ext cx="710889" cy="522048"/>
                <a:chOff x="1266179" y="1945970"/>
                <a:chExt cx="710889" cy="522048"/>
              </a:xfrm>
            </p:grpSpPr>
            <p:sp>
              <p:nvSpPr>
                <p:cNvPr id="2865" name="Google Shape;2865;p44">
                  <a:extLst>
                    <a:ext uri="{FF2B5EF4-FFF2-40B4-BE49-F238E27FC236}">
                      <a16:creationId xmlns:a16="http://schemas.microsoft.com/office/drawing/2014/main" id="{02A9D469-7A21-B055-B410-9C5EE05365FA}"/>
                    </a:ext>
                  </a:extLst>
                </p:cNvPr>
                <p:cNvSpPr/>
                <p:nvPr/>
              </p:nvSpPr>
              <p:spPr>
                <a:xfrm>
                  <a:off x="1382089" y="2031726"/>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4">
                  <a:extLst>
                    <a:ext uri="{FF2B5EF4-FFF2-40B4-BE49-F238E27FC236}">
                      <a16:creationId xmlns:a16="http://schemas.microsoft.com/office/drawing/2014/main" id="{0C6327B9-C60C-8962-6A34-028EC841B52D}"/>
                    </a:ext>
                  </a:extLst>
                </p:cNvPr>
                <p:cNvSpPr/>
                <p:nvPr/>
              </p:nvSpPr>
              <p:spPr>
                <a:xfrm>
                  <a:off x="1266179" y="2300613"/>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4">
                  <a:extLst>
                    <a:ext uri="{FF2B5EF4-FFF2-40B4-BE49-F238E27FC236}">
                      <a16:creationId xmlns:a16="http://schemas.microsoft.com/office/drawing/2014/main" id="{C4015DE7-7F94-F414-3627-D0D533B4A3E8}"/>
                    </a:ext>
                  </a:extLst>
                </p:cNvPr>
                <p:cNvSpPr/>
                <p:nvPr/>
              </p:nvSpPr>
              <p:spPr>
                <a:xfrm>
                  <a:off x="1393610" y="1945970"/>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4">
                  <a:extLst>
                    <a:ext uri="{FF2B5EF4-FFF2-40B4-BE49-F238E27FC236}">
                      <a16:creationId xmlns:a16="http://schemas.microsoft.com/office/drawing/2014/main" id="{9F42DCB9-D43F-F2BD-437D-CEA3A77F2FC4}"/>
                    </a:ext>
                  </a:extLst>
                </p:cNvPr>
                <p:cNvSpPr/>
                <p:nvPr/>
              </p:nvSpPr>
              <p:spPr>
                <a:xfrm>
                  <a:off x="1833306" y="2054467"/>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4">
                  <a:extLst>
                    <a:ext uri="{FF2B5EF4-FFF2-40B4-BE49-F238E27FC236}">
                      <a16:creationId xmlns:a16="http://schemas.microsoft.com/office/drawing/2014/main" id="{8799530E-7553-33E6-C82B-986C2CBF71CD}"/>
                    </a:ext>
                  </a:extLst>
                </p:cNvPr>
                <p:cNvSpPr/>
                <p:nvPr/>
              </p:nvSpPr>
              <p:spPr>
                <a:xfrm>
                  <a:off x="1853543" y="2187107"/>
                  <a:ext cx="1603" cy="2104"/>
                </a:xfrm>
                <a:custGeom>
                  <a:avLst/>
                  <a:gdLst/>
                  <a:ahLst/>
                  <a:cxnLst/>
                  <a:rect l="l" t="t" r="r" b="b"/>
                  <a:pathLst>
                    <a:path w="16" h="21" extrusionOk="0">
                      <a:moveTo>
                        <a:pt x="7" y="1"/>
                      </a:moveTo>
                      <a:lnTo>
                        <a:pt x="0" y="20"/>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4">
                  <a:extLst>
                    <a:ext uri="{FF2B5EF4-FFF2-40B4-BE49-F238E27FC236}">
                      <a16:creationId xmlns:a16="http://schemas.microsoft.com/office/drawing/2014/main" id="{21CC47D0-BCE3-D21A-C74A-31A459B511DD}"/>
                    </a:ext>
                  </a:extLst>
                </p:cNvPr>
                <p:cNvSpPr/>
                <p:nvPr/>
              </p:nvSpPr>
              <p:spPr>
                <a:xfrm>
                  <a:off x="1426369" y="2178392"/>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4">
                  <a:extLst>
                    <a:ext uri="{FF2B5EF4-FFF2-40B4-BE49-F238E27FC236}">
                      <a16:creationId xmlns:a16="http://schemas.microsoft.com/office/drawing/2014/main" id="{667DB981-B8B0-9B7B-1692-CF74FDD7B6BF}"/>
                    </a:ext>
                  </a:extLst>
                </p:cNvPr>
                <p:cNvSpPr/>
                <p:nvPr/>
              </p:nvSpPr>
              <p:spPr>
                <a:xfrm>
                  <a:off x="1441396" y="2232289"/>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4">
                  <a:extLst>
                    <a:ext uri="{FF2B5EF4-FFF2-40B4-BE49-F238E27FC236}">
                      <a16:creationId xmlns:a16="http://schemas.microsoft.com/office/drawing/2014/main" id="{3D67249C-754E-2F48-FE86-B93E790BD57F}"/>
                    </a:ext>
                  </a:extLst>
                </p:cNvPr>
                <p:cNvSpPr/>
                <p:nvPr/>
              </p:nvSpPr>
              <p:spPr>
                <a:xfrm>
                  <a:off x="1459629" y="2281779"/>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4">
                  <a:extLst>
                    <a:ext uri="{FF2B5EF4-FFF2-40B4-BE49-F238E27FC236}">
                      <a16:creationId xmlns:a16="http://schemas.microsoft.com/office/drawing/2014/main" id="{C5B4B422-0FDF-9A61-91F6-323AD07D3B6C}"/>
                    </a:ext>
                  </a:extLst>
                </p:cNvPr>
                <p:cNvSpPr/>
                <p:nvPr/>
              </p:nvSpPr>
              <p:spPr>
                <a:xfrm>
                  <a:off x="1499301" y="2309830"/>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74" name="Google Shape;2874;p44">
              <a:extLst>
                <a:ext uri="{FF2B5EF4-FFF2-40B4-BE49-F238E27FC236}">
                  <a16:creationId xmlns:a16="http://schemas.microsoft.com/office/drawing/2014/main" id="{68386745-B09D-89BC-A660-12F0683EC6CF}"/>
                </a:ext>
              </a:extLst>
            </p:cNvPr>
            <p:cNvGrpSpPr/>
            <p:nvPr/>
          </p:nvGrpSpPr>
          <p:grpSpPr>
            <a:xfrm>
              <a:off x="2027158" y="1922227"/>
              <a:ext cx="759884" cy="567033"/>
              <a:chOff x="2027158" y="1922227"/>
              <a:chExt cx="759884" cy="567033"/>
            </a:xfrm>
          </p:grpSpPr>
          <p:sp>
            <p:nvSpPr>
              <p:cNvPr id="2875" name="Google Shape;2875;p44">
                <a:extLst>
                  <a:ext uri="{FF2B5EF4-FFF2-40B4-BE49-F238E27FC236}">
                    <a16:creationId xmlns:a16="http://schemas.microsoft.com/office/drawing/2014/main" id="{A3C40579-FDE9-1079-A3AA-FC478641FD69}"/>
                  </a:ext>
                </a:extLst>
              </p:cNvPr>
              <p:cNvSpPr/>
              <p:nvPr/>
            </p:nvSpPr>
            <p:spPr>
              <a:xfrm>
                <a:off x="2027158" y="1922227"/>
                <a:ext cx="759884" cy="567033"/>
              </a:xfrm>
              <a:custGeom>
                <a:avLst/>
                <a:gdLst/>
                <a:ahLst/>
                <a:cxnLst/>
                <a:rect l="l" t="t" r="r" b="b"/>
                <a:pathLst>
                  <a:path w="7585" h="5660" extrusionOk="0">
                    <a:moveTo>
                      <a:pt x="1376" y="3541"/>
                    </a:moveTo>
                    <a:cubicBezTo>
                      <a:pt x="1367" y="3440"/>
                      <a:pt x="1373" y="3359"/>
                      <a:pt x="1352" y="3286"/>
                    </a:cubicBezTo>
                    <a:cubicBezTo>
                      <a:pt x="1240" y="2853"/>
                      <a:pt x="1199" y="2413"/>
                      <a:pt x="1199" y="1966"/>
                    </a:cubicBezTo>
                    <a:cubicBezTo>
                      <a:pt x="1199" y="1713"/>
                      <a:pt x="1193" y="1459"/>
                      <a:pt x="1200" y="1206"/>
                    </a:cubicBezTo>
                    <a:cubicBezTo>
                      <a:pt x="1204" y="1048"/>
                      <a:pt x="1227" y="891"/>
                      <a:pt x="1241" y="732"/>
                    </a:cubicBezTo>
                    <a:cubicBezTo>
                      <a:pt x="1264" y="477"/>
                      <a:pt x="1424" y="338"/>
                      <a:pt x="1652" y="263"/>
                    </a:cubicBezTo>
                    <a:cubicBezTo>
                      <a:pt x="1741" y="234"/>
                      <a:pt x="1836" y="216"/>
                      <a:pt x="1930" y="200"/>
                    </a:cubicBezTo>
                    <a:cubicBezTo>
                      <a:pt x="2811" y="58"/>
                      <a:pt x="3695" y="1"/>
                      <a:pt x="4585" y="115"/>
                    </a:cubicBezTo>
                    <a:cubicBezTo>
                      <a:pt x="4852" y="150"/>
                      <a:pt x="5119" y="183"/>
                      <a:pt x="5385" y="225"/>
                    </a:cubicBezTo>
                    <a:cubicBezTo>
                      <a:pt x="5792" y="288"/>
                      <a:pt x="6034" y="529"/>
                      <a:pt x="6123" y="929"/>
                    </a:cubicBezTo>
                    <a:cubicBezTo>
                      <a:pt x="6140" y="1004"/>
                      <a:pt x="6161" y="1080"/>
                      <a:pt x="6176" y="1136"/>
                    </a:cubicBezTo>
                    <a:cubicBezTo>
                      <a:pt x="6305" y="1232"/>
                      <a:pt x="6410" y="1156"/>
                      <a:pt x="6513" y="1143"/>
                    </a:cubicBezTo>
                    <a:cubicBezTo>
                      <a:pt x="6845" y="1104"/>
                      <a:pt x="7106" y="1219"/>
                      <a:pt x="7298" y="1485"/>
                    </a:cubicBezTo>
                    <a:cubicBezTo>
                      <a:pt x="7364" y="1575"/>
                      <a:pt x="7426" y="1669"/>
                      <a:pt x="7473" y="1769"/>
                    </a:cubicBezTo>
                    <a:cubicBezTo>
                      <a:pt x="7574" y="1978"/>
                      <a:pt x="7585" y="2193"/>
                      <a:pt x="7497" y="2412"/>
                    </a:cubicBezTo>
                    <a:cubicBezTo>
                      <a:pt x="7377" y="2715"/>
                      <a:pt x="7189" y="2966"/>
                      <a:pt x="6940" y="3173"/>
                    </a:cubicBezTo>
                    <a:cubicBezTo>
                      <a:pt x="6795" y="3292"/>
                      <a:pt x="6645" y="3408"/>
                      <a:pt x="6501" y="3520"/>
                    </a:cubicBezTo>
                    <a:cubicBezTo>
                      <a:pt x="6516" y="3638"/>
                      <a:pt x="6609" y="3634"/>
                      <a:pt x="6674" y="3664"/>
                    </a:cubicBezTo>
                    <a:cubicBezTo>
                      <a:pt x="6790" y="3714"/>
                      <a:pt x="6916" y="3746"/>
                      <a:pt x="7024" y="3811"/>
                    </a:cubicBezTo>
                    <a:cubicBezTo>
                      <a:pt x="7256" y="3954"/>
                      <a:pt x="7328" y="4225"/>
                      <a:pt x="7214" y="4477"/>
                    </a:cubicBezTo>
                    <a:cubicBezTo>
                      <a:pt x="7133" y="4655"/>
                      <a:pt x="7000" y="4792"/>
                      <a:pt x="6851" y="4912"/>
                    </a:cubicBezTo>
                    <a:cubicBezTo>
                      <a:pt x="6458" y="5227"/>
                      <a:pt x="6009" y="5424"/>
                      <a:pt x="5517" y="5501"/>
                    </a:cubicBezTo>
                    <a:cubicBezTo>
                      <a:pt x="5127" y="5565"/>
                      <a:pt x="4729" y="5596"/>
                      <a:pt x="4334" y="5619"/>
                    </a:cubicBezTo>
                    <a:cubicBezTo>
                      <a:pt x="3938" y="5644"/>
                      <a:pt x="3541" y="5660"/>
                      <a:pt x="3144" y="5649"/>
                    </a:cubicBezTo>
                    <a:cubicBezTo>
                      <a:pt x="2461" y="5628"/>
                      <a:pt x="1783" y="5560"/>
                      <a:pt x="1142" y="5299"/>
                    </a:cubicBezTo>
                    <a:cubicBezTo>
                      <a:pt x="875" y="5189"/>
                      <a:pt x="625" y="5049"/>
                      <a:pt x="419" y="4849"/>
                    </a:cubicBezTo>
                    <a:cubicBezTo>
                      <a:pt x="308" y="4739"/>
                      <a:pt x="202" y="4613"/>
                      <a:pt x="130" y="4476"/>
                    </a:cubicBezTo>
                    <a:cubicBezTo>
                      <a:pt x="1" y="4233"/>
                      <a:pt x="84" y="3959"/>
                      <a:pt x="315" y="3810"/>
                    </a:cubicBezTo>
                    <a:cubicBezTo>
                      <a:pt x="519" y="3677"/>
                      <a:pt x="754" y="3633"/>
                      <a:pt x="990" y="3597"/>
                    </a:cubicBezTo>
                    <a:cubicBezTo>
                      <a:pt x="1113" y="3578"/>
                      <a:pt x="1236" y="3561"/>
                      <a:pt x="1376" y="3541"/>
                    </a:cubicBezTo>
                    <a:close/>
                    <a:moveTo>
                      <a:pt x="6145" y="2645"/>
                    </a:moveTo>
                    <a:cubicBezTo>
                      <a:pt x="6335" y="2641"/>
                      <a:pt x="6395" y="2478"/>
                      <a:pt x="6479" y="2355"/>
                    </a:cubicBezTo>
                    <a:cubicBezTo>
                      <a:pt x="6543" y="2264"/>
                      <a:pt x="6572" y="2155"/>
                      <a:pt x="6507" y="2048"/>
                    </a:cubicBezTo>
                    <a:cubicBezTo>
                      <a:pt x="6493" y="2026"/>
                      <a:pt x="6453" y="2000"/>
                      <a:pt x="6431" y="2003"/>
                    </a:cubicBezTo>
                    <a:cubicBezTo>
                      <a:pt x="6344" y="2022"/>
                      <a:pt x="6259" y="2051"/>
                      <a:pt x="6180" y="2076"/>
                    </a:cubicBezTo>
                    <a:cubicBezTo>
                      <a:pt x="6137" y="2281"/>
                      <a:pt x="6125" y="2467"/>
                      <a:pt x="6155" y="2654"/>
                    </a:cubicBezTo>
                    <a:lnTo>
                      <a:pt x="6140" y="2665"/>
                    </a:lnTo>
                    <a:close/>
                    <a:moveTo>
                      <a:pt x="1506" y="1093"/>
                    </a:moveTo>
                    <a:cubicBezTo>
                      <a:pt x="1433" y="1679"/>
                      <a:pt x="1474" y="2676"/>
                      <a:pt x="1597" y="3130"/>
                    </a:cubicBezTo>
                    <a:cubicBezTo>
                      <a:pt x="1641" y="3296"/>
                      <a:pt x="1709" y="3460"/>
                      <a:pt x="1787" y="3614"/>
                    </a:cubicBezTo>
                    <a:cubicBezTo>
                      <a:pt x="1914" y="3863"/>
                      <a:pt x="2114" y="4043"/>
                      <a:pt x="2376" y="4143"/>
                    </a:cubicBezTo>
                    <a:cubicBezTo>
                      <a:pt x="2809" y="4303"/>
                      <a:pt x="3250" y="4427"/>
                      <a:pt x="3715" y="4463"/>
                    </a:cubicBezTo>
                    <a:cubicBezTo>
                      <a:pt x="4119" y="4496"/>
                      <a:pt x="4501" y="4437"/>
                      <a:pt x="4882" y="4302"/>
                    </a:cubicBezTo>
                    <a:cubicBezTo>
                      <a:pt x="5156" y="4205"/>
                      <a:pt x="5354" y="4040"/>
                      <a:pt x="5478" y="3790"/>
                    </a:cubicBezTo>
                    <a:cubicBezTo>
                      <a:pt x="5575" y="3591"/>
                      <a:pt x="5654" y="3381"/>
                      <a:pt x="5719" y="3171"/>
                    </a:cubicBezTo>
                    <a:cubicBezTo>
                      <a:pt x="5879" y="2650"/>
                      <a:pt x="5889" y="2107"/>
                      <a:pt x="5917" y="1568"/>
                    </a:cubicBezTo>
                    <a:cubicBezTo>
                      <a:pt x="5925" y="1417"/>
                      <a:pt x="5936" y="1252"/>
                      <a:pt x="5822" y="1102"/>
                    </a:cubicBezTo>
                    <a:cubicBezTo>
                      <a:pt x="5762" y="1136"/>
                      <a:pt x="5705" y="1162"/>
                      <a:pt x="5656" y="1199"/>
                    </a:cubicBezTo>
                    <a:cubicBezTo>
                      <a:pt x="5378" y="1402"/>
                      <a:pt x="5057" y="1494"/>
                      <a:pt x="4722" y="1519"/>
                    </a:cubicBezTo>
                    <a:cubicBezTo>
                      <a:pt x="4198" y="1557"/>
                      <a:pt x="3674" y="1568"/>
                      <a:pt x="3156" y="1457"/>
                    </a:cubicBezTo>
                    <a:cubicBezTo>
                      <a:pt x="2753" y="1370"/>
                      <a:pt x="2351" y="1278"/>
                      <a:pt x="1948" y="1188"/>
                    </a:cubicBezTo>
                    <a:cubicBezTo>
                      <a:pt x="1811" y="1157"/>
                      <a:pt x="1670" y="1129"/>
                      <a:pt x="1506" y="1093"/>
                    </a:cubicBezTo>
                    <a:close/>
                    <a:moveTo>
                      <a:pt x="1493" y="3798"/>
                    </a:moveTo>
                    <a:cubicBezTo>
                      <a:pt x="1204" y="3803"/>
                      <a:pt x="893" y="3854"/>
                      <a:pt x="595" y="3970"/>
                    </a:cubicBezTo>
                    <a:cubicBezTo>
                      <a:pt x="330" y="4072"/>
                      <a:pt x="277" y="4278"/>
                      <a:pt x="449" y="4494"/>
                    </a:cubicBezTo>
                    <a:cubicBezTo>
                      <a:pt x="641" y="4736"/>
                      <a:pt x="894" y="4901"/>
                      <a:pt x="1175" y="5015"/>
                    </a:cubicBezTo>
                    <a:cubicBezTo>
                      <a:pt x="1498" y="5149"/>
                      <a:pt x="1834" y="5248"/>
                      <a:pt x="2181" y="5296"/>
                    </a:cubicBezTo>
                    <a:cubicBezTo>
                      <a:pt x="3159" y="5433"/>
                      <a:pt x="4140" y="5445"/>
                      <a:pt x="5120" y="5302"/>
                    </a:cubicBezTo>
                    <a:cubicBezTo>
                      <a:pt x="5482" y="5250"/>
                      <a:pt x="5835" y="5152"/>
                      <a:pt x="6173" y="5013"/>
                    </a:cubicBezTo>
                    <a:cubicBezTo>
                      <a:pt x="6453" y="4897"/>
                      <a:pt x="6706" y="4732"/>
                      <a:pt x="6897" y="4487"/>
                    </a:cubicBezTo>
                    <a:cubicBezTo>
                      <a:pt x="7056" y="4284"/>
                      <a:pt x="7013" y="4082"/>
                      <a:pt x="6780" y="3987"/>
                    </a:cubicBezTo>
                    <a:cubicBezTo>
                      <a:pt x="6471" y="3862"/>
                      <a:pt x="6151" y="3777"/>
                      <a:pt x="5802" y="3840"/>
                    </a:cubicBezTo>
                    <a:cubicBezTo>
                      <a:pt x="5714" y="3954"/>
                      <a:pt x="5625" y="4065"/>
                      <a:pt x="5538" y="4176"/>
                    </a:cubicBezTo>
                    <a:cubicBezTo>
                      <a:pt x="5429" y="4316"/>
                      <a:pt x="5293" y="4422"/>
                      <a:pt x="5128" y="4489"/>
                    </a:cubicBezTo>
                    <a:cubicBezTo>
                      <a:pt x="4606" y="4706"/>
                      <a:pt x="4069" y="4821"/>
                      <a:pt x="3504" y="4715"/>
                    </a:cubicBezTo>
                    <a:cubicBezTo>
                      <a:pt x="3271" y="4672"/>
                      <a:pt x="3039" y="4621"/>
                      <a:pt x="2805" y="4568"/>
                    </a:cubicBezTo>
                    <a:cubicBezTo>
                      <a:pt x="2314" y="4457"/>
                      <a:pt x="1873" y="4259"/>
                      <a:pt x="1566" y="3835"/>
                    </a:cubicBezTo>
                    <a:cubicBezTo>
                      <a:pt x="1557" y="3825"/>
                      <a:pt x="1540" y="3821"/>
                      <a:pt x="1493" y="3798"/>
                    </a:cubicBezTo>
                    <a:close/>
                    <a:moveTo>
                      <a:pt x="5476" y="997"/>
                    </a:moveTo>
                    <a:cubicBezTo>
                      <a:pt x="5561" y="921"/>
                      <a:pt x="5614" y="884"/>
                      <a:pt x="5650" y="835"/>
                    </a:cubicBezTo>
                    <a:cubicBezTo>
                      <a:pt x="5733" y="721"/>
                      <a:pt x="5712" y="610"/>
                      <a:pt x="5596" y="558"/>
                    </a:cubicBezTo>
                    <a:cubicBezTo>
                      <a:pt x="5495" y="515"/>
                      <a:pt x="5390" y="470"/>
                      <a:pt x="5282" y="455"/>
                    </a:cubicBezTo>
                    <a:cubicBezTo>
                      <a:pt x="4938" y="405"/>
                      <a:pt x="4591" y="366"/>
                      <a:pt x="4244" y="325"/>
                    </a:cubicBezTo>
                    <a:cubicBezTo>
                      <a:pt x="3482" y="237"/>
                      <a:pt x="2723" y="282"/>
                      <a:pt x="1970" y="416"/>
                    </a:cubicBezTo>
                    <a:cubicBezTo>
                      <a:pt x="1864" y="436"/>
                      <a:pt x="1757" y="478"/>
                      <a:pt x="1660" y="527"/>
                    </a:cubicBezTo>
                    <a:cubicBezTo>
                      <a:pt x="1550" y="583"/>
                      <a:pt x="1546" y="727"/>
                      <a:pt x="1642" y="805"/>
                    </a:cubicBezTo>
                    <a:cubicBezTo>
                      <a:pt x="1749" y="892"/>
                      <a:pt x="1862" y="902"/>
                      <a:pt x="1997" y="861"/>
                    </a:cubicBezTo>
                    <a:cubicBezTo>
                      <a:pt x="2503" y="709"/>
                      <a:pt x="3021" y="652"/>
                      <a:pt x="3550" y="680"/>
                    </a:cubicBezTo>
                    <a:cubicBezTo>
                      <a:pt x="3883" y="696"/>
                      <a:pt x="4215" y="726"/>
                      <a:pt x="4548" y="733"/>
                    </a:cubicBezTo>
                    <a:cubicBezTo>
                      <a:pt x="4870" y="742"/>
                      <a:pt x="5179" y="778"/>
                      <a:pt x="5476" y="997"/>
                    </a:cubicBezTo>
                    <a:close/>
                    <a:moveTo>
                      <a:pt x="6207" y="1762"/>
                    </a:moveTo>
                    <a:cubicBezTo>
                      <a:pt x="6310" y="1771"/>
                      <a:pt x="6417" y="1775"/>
                      <a:pt x="6523" y="1792"/>
                    </a:cubicBezTo>
                    <a:cubicBezTo>
                      <a:pt x="6654" y="1815"/>
                      <a:pt x="6741" y="1917"/>
                      <a:pt x="6766" y="2051"/>
                    </a:cubicBezTo>
                    <a:cubicBezTo>
                      <a:pt x="6791" y="2181"/>
                      <a:pt x="6761" y="2304"/>
                      <a:pt x="6705" y="2420"/>
                    </a:cubicBezTo>
                    <a:cubicBezTo>
                      <a:pt x="6607" y="2622"/>
                      <a:pt x="6459" y="2788"/>
                      <a:pt x="6280" y="2923"/>
                    </a:cubicBezTo>
                    <a:cubicBezTo>
                      <a:pt x="6204" y="2980"/>
                      <a:pt x="6115" y="3023"/>
                      <a:pt x="6051" y="3091"/>
                    </a:cubicBezTo>
                    <a:cubicBezTo>
                      <a:pt x="5973" y="3174"/>
                      <a:pt x="5933" y="3279"/>
                      <a:pt x="6022" y="3395"/>
                    </a:cubicBezTo>
                    <a:cubicBezTo>
                      <a:pt x="6064" y="3389"/>
                      <a:pt x="6116" y="3393"/>
                      <a:pt x="6153" y="3373"/>
                    </a:cubicBezTo>
                    <a:cubicBezTo>
                      <a:pt x="6437" y="3226"/>
                      <a:pt x="6698" y="3049"/>
                      <a:pt x="6918" y="2819"/>
                    </a:cubicBezTo>
                    <a:cubicBezTo>
                      <a:pt x="7026" y="2706"/>
                      <a:pt x="7123" y="2576"/>
                      <a:pt x="7200" y="2440"/>
                    </a:cubicBezTo>
                    <a:cubicBezTo>
                      <a:pt x="7368" y="2139"/>
                      <a:pt x="7316" y="1860"/>
                      <a:pt x="7062" y="1570"/>
                    </a:cubicBezTo>
                    <a:cubicBezTo>
                      <a:pt x="6885" y="1369"/>
                      <a:pt x="6633" y="1322"/>
                      <a:pt x="6320" y="1432"/>
                    </a:cubicBezTo>
                    <a:cubicBezTo>
                      <a:pt x="6207" y="1472"/>
                      <a:pt x="6186" y="1528"/>
                      <a:pt x="6207" y="1762"/>
                    </a:cubicBezTo>
                    <a:close/>
                    <a:moveTo>
                      <a:pt x="5196" y="1079"/>
                    </a:moveTo>
                    <a:cubicBezTo>
                      <a:pt x="4505" y="903"/>
                      <a:pt x="3905" y="950"/>
                      <a:pt x="3313" y="929"/>
                    </a:cubicBezTo>
                    <a:cubicBezTo>
                      <a:pt x="3035" y="920"/>
                      <a:pt x="2748" y="890"/>
                      <a:pt x="2480" y="1013"/>
                    </a:cubicBezTo>
                    <a:cubicBezTo>
                      <a:pt x="2472" y="1016"/>
                      <a:pt x="2472" y="1041"/>
                      <a:pt x="2467" y="1056"/>
                    </a:cubicBezTo>
                    <a:cubicBezTo>
                      <a:pt x="2944" y="1193"/>
                      <a:pt x="4032" y="1299"/>
                      <a:pt x="4561" y="1249"/>
                    </a:cubicBezTo>
                    <a:cubicBezTo>
                      <a:pt x="4740" y="1233"/>
                      <a:pt x="4933" y="1245"/>
                      <a:pt x="5196"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6" name="Google Shape;2876;p44">
                <a:extLst>
                  <a:ext uri="{FF2B5EF4-FFF2-40B4-BE49-F238E27FC236}">
                    <a16:creationId xmlns:a16="http://schemas.microsoft.com/office/drawing/2014/main" id="{48487D18-6791-6E85-EC81-CAC4CCE267B5}"/>
                  </a:ext>
                </a:extLst>
              </p:cNvPr>
              <p:cNvGrpSpPr/>
              <p:nvPr/>
            </p:nvGrpSpPr>
            <p:grpSpPr>
              <a:xfrm>
                <a:off x="2054607" y="1945970"/>
                <a:ext cx="710889" cy="522048"/>
                <a:chOff x="2054607" y="1945970"/>
                <a:chExt cx="710889" cy="522048"/>
              </a:xfrm>
            </p:grpSpPr>
            <p:sp>
              <p:nvSpPr>
                <p:cNvPr id="2877" name="Google Shape;2877;p44">
                  <a:extLst>
                    <a:ext uri="{FF2B5EF4-FFF2-40B4-BE49-F238E27FC236}">
                      <a16:creationId xmlns:a16="http://schemas.microsoft.com/office/drawing/2014/main" id="{3082D466-693D-C111-8F5E-B4C47306223C}"/>
                    </a:ext>
                  </a:extLst>
                </p:cNvPr>
                <p:cNvSpPr/>
                <p:nvPr/>
              </p:nvSpPr>
              <p:spPr>
                <a:xfrm>
                  <a:off x="2170718" y="2031726"/>
                  <a:ext cx="451122" cy="340921"/>
                </a:xfrm>
                <a:custGeom>
                  <a:avLst/>
                  <a:gdLst/>
                  <a:ahLst/>
                  <a:cxnLst/>
                  <a:rect l="l" t="t" r="r" b="b"/>
                  <a:pathLst>
                    <a:path w="4503" h="3403" extrusionOk="0">
                      <a:moveTo>
                        <a:pt x="73" y="0"/>
                      </a:moveTo>
                      <a:cubicBezTo>
                        <a:pt x="240" y="36"/>
                        <a:pt x="378" y="64"/>
                        <a:pt x="515" y="95"/>
                      </a:cubicBezTo>
                      <a:cubicBezTo>
                        <a:pt x="918" y="185"/>
                        <a:pt x="1320" y="275"/>
                        <a:pt x="1723" y="364"/>
                      </a:cubicBezTo>
                      <a:cubicBezTo>
                        <a:pt x="2241" y="475"/>
                        <a:pt x="2765" y="464"/>
                        <a:pt x="3289" y="426"/>
                      </a:cubicBezTo>
                      <a:cubicBezTo>
                        <a:pt x="3624" y="401"/>
                        <a:pt x="3942" y="309"/>
                        <a:pt x="4223" y="106"/>
                      </a:cubicBezTo>
                      <a:cubicBezTo>
                        <a:pt x="4273" y="70"/>
                        <a:pt x="4329" y="43"/>
                        <a:pt x="4389" y="9"/>
                      </a:cubicBezTo>
                      <a:cubicBezTo>
                        <a:pt x="4502" y="160"/>
                        <a:pt x="4492" y="324"/>
                        <a:pt x="4484" y="475"/>
                      </a:cubicBezTo>
                      <a:cubicBezTo>
                        <a:pt x="4457" y="1014"/>
                        <a:pt x="4446" y="1557"/>
                        <a:pt x="4286" y="2078"/>
                      </a:cubicBezTo>
                      <a:cubicBezTo>
                        <a:pt x="4221" y="2288"/>
                        <a:pt x="4143" y="2499"/>
                        <a:pt x="4045" y="2697"/>
                      </a:cubicBezTo>
                      <a:cubicBezTo>
                        <a:pt x="3923" y="2945"/>
                        <a:pt x="3723" y="3112"/>
                        <a:pt x="3449" y="3209"/>
                      </a:cubicBezTo>
                      <a:cubicBezTo>
                        <a:pt x="3068" y="3344"/>
                        <a:pt x="2684" y="3403"/>
                        <a:pt x="2282" y="3370"/>
                      </a:cubicBezTo>
                      <a:cubicBezTo>
                        <a:pt x="1817" y="3333"/>
                        <a:pt x="1376" y="3209"/>
                        <a:pt x="943" y="3050"/>
                      </a:cubicBezTo>
                      <a:cubicBezTo>
                        <a:pt x="681" y="2952"/>
                        <a:pt x="481" y="2770"/>
                        <a:pt x="354" y="2521"/>
                      </a:cubicBezTo>
                      <a:cubicBezTo>
                        <a:pt x="275" y="2366"/>
                        <a:pt x="208" y="2202"/>
                        <a:pt x="164" y="2037"/>
                      </a:cubicBezTo>
                      <a:cubicBezTo>
                        <a:pt x="41" y="1583"/>
                        <a:pt x="0" y="586"/>
                        <a:pt x="73" y="0"/>
                      </a:cubicBezTo>
                      <a:close/>
                      <a:moveTo>
                        <a:pt x="715" y="1511"/>
                      </a:moveTo>
                      <a:cubicBezTo>
                        <a:pt x="680" y="1499"/>
                        <a:pt x="630" y="1465"/>
                        <a:pt x="604" y="1477"/>
                      </a:cubicBezTo>
                      <a:cubicBezTo>
                        <a:pt x="495" y="1526"/>
                        <a:pt x="441" y="1630"/>
                        <a:pt x="462" y="1736"/>
                      </a:cubicBezTo>
                      <a:cubicBezTo>
                        <a:pt x="466" y="1757"/>
                        <a:pt x="501" y="1788"/>
                        <a:pt x="524" y="1789"/>
                      </a:cubicBezTo>
                      <a:cubicBezTo>
                        <a:pt x="642" y="1794"/>
                        <a:pt x="666" y="1695"/>
                        <a:pt x="705" y="1614"/>
                      </a:cubicBezTo>
                      <a:cubicBezTo>
                        <a:pt x="716" y="1590"/>
                        <a:pt x="711" y="1556"/>
                        <a:pt x="715" y="1511"/>
                      </a:cubicBezTo>
                      <a:close/>
                      <a:moveTo>
                        <a:pt x="722" y="2009"/>
                      </a:moveTo>
                      <a:cubicBezTo>
                        <a:pt x="637" y="2038"/>
                        <a:pt x="599" y="2079"/>
                        <a:pt x="593" y="2168"/>
                      </a:cubicBezTo>
                      <a:cubicBezTo>
                        <a:pt x="590" y="2193"/>
                        <a:pt x="613" y="2229"/>
                        <a:pt x="634" y="2242"/>
                      </a:cubicBezTo>
                      <a:cubicBezTo>
                        <a:pt x="654" y="2254"/>
                        <a:pt x="701" y="2252"/>
                        <a:pt x="713" y="2236"/>
                      </a:cubicBezTo>
                      <a:cubicBezTo>
                        <a:pt x="751" y="2191"/>
                        <a:pt x="784" y="2140"/>
                        <a:pt x="805" y="2087"/>
                      </a:cubicBezTo>
                      <a:cubicBezTo>
                        <a:pt x="813" y="2069"/>
                        <a:pt x="785" y="2035"/>
                        <a:pt x="769" y="2012"/>
                      </a:cubicBezTo>
                      <a:cubicBezTo>
                        <a:pt x="763" y="2003"/>
                        <a:pt x="742" y="2009"/>
                        <a:pt x="722" y="2009"/>
                      </a:cubicBezTo>
                      <a:close/>
                      <a:moveTo>
                        <a:pt x="984" y="2550"/>
                      </a:moveTo>
                      <a:cubicBezTo>
                        <a:pt x="974" y="2539"/>
                        <a:pt x="966" y="2522"/>
                        <a:pt x="954" y="2519"/>
                      </a:cubicBezTo>
                      <a:cubicBezTo>
                        <a:pt x="875" y="2496"/>
                        <a:pt x="774" y="2592"/>
                        <a:pt x="789" y="2679"/>
                      </a:cubicBezTo>
                      <a:cubicBezTo>
                        <a:pt x="793" y="2702"/>
                        <a:pt x="825" y="2732"/>
                        <a:pt x="845" y="2733"/>
                      </a:cubicBezTo>
                      <a:cubicBezTo>
                        <a:pt x="932" y="2735"/>
                        <a:pt x="1007" y="2632"/>
                        <a:pt x="984" y="2550"/>
                      </a:cubicBezTo>
                      <a:close/>
                      <a:moveTo>
                        <a:pt x="1279" y="2810"/>
                      </a:moveTo>
                      <a:cubicBezTo>
                        <a:pt x="1255" y="2801"/>
                        <a:pt x="1222" y="2776"/>
                        <a:pt x="1207" y="2785"/>
                      </a:cubicBezTo>
                      <a:cubicBezTo>
                        <a:pt x="1187" y="2796"/>
                        <a:pt x="1181" y="2831"/>
                        <a:pt x="1169" y="2856"/>
                      </a:cubicBezTo>
                      <a:cubicBezTo>
                        <a:pt x="1196" y="2866"/>
                        <a:pt x="1227" y="2888"/>
                        <a:pt x="1247" y="2882"/>
                      </a:cubicBezTo>
                      <a:cubicBezTo>
                        <a:pt x="1264" y="2876"/>
                        <a:pt x="1269" y="2835"/>
                        <a:pt x="1279" y="2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4">
                  <a:extLst>
                    <a:ext uri="{FF2B5EF4-FFF2-40B4-BE49-F238E27FC236}">
                      <a16:creationId xmlns:a16="http://schemas.microsoft.com/office/drawing/2014/main" id="{CA04358C-4286-FCE5-ACCA-D0142A931049}"/>
                    </a:ext>
                  </a:extLst>
                </p:cNvPr>
                <p:cNvSpPr/>
                <p:nvPr/>
              </p:nvSpPr>
              <p:spPr>
                <a:xfrm>
                  <a:off x="2054607" y="2300613"/>
                  <a:ext cx="679237" cy="167405"/>
                </a:xfrm>
                <a:custGeom>
                  <a:avLst/>
                  <a:gdLst/>
                  <a:ahLst/>
                  <a:cxnLst/>
                  <a:rect l="l" t="t" r="r" b="b"/>
                  <a:pathLst>
                    <a:path w="6780" h="1671" extrusionOk="0">
                      <a:moveTo>
                        <a:pt x="1219" y="21"/>
                      </a:moveTo>
                      <a:cubicBezTo>
                        <a:pt x="1263" y="44"/>
                        <a:pt x="1283" y="48"/>
                        <a:pt x="1290" y="60"/>
                      </a:cubicBezTo>
                      <a:cubicBezTo>
                        <a:pt x="1597" y="483"/>
                        <a:pt x="2039" y="681"/>
                        <a:pt x="2530" y="792"/>
                      </a:cubicBezTo>
                      <a:cubicBezTo>
                        <a:pt x="2761" y="844"/>
                        <a:pt x="2995" y="895"/>
                        <a:pt x="3228" y="940"/>
                      </a:cubicBezTo>
                      <a:cubicBezTo>
                        <a:pt x="3794" y="1047"/>
                        <a:pt x="4331" y="930"/>
                        <a:pt x="4853" y="714"/>
                      </a:cubicBezTo>
                      <a:cubicBezTo>
                        <a:pt x="5019" y="645"/>
                        <a:pt x="5153" y="541"/>
                        <a:pt x="5263" y="400"/>
                      </a:cubicBezTo>
                      <a:cubicBezTo>
                        <a:pt x="5350" y="290"/>
                        <a:pt x="5438" y="177"/>
                        <a:pt x="5526" y="65"/>
                      </a:cubicBezTo>
                      <a:cubicBezTo>
                        <a:pt x="5876" y="0"/>
                        <a:pt x="6195" y="86"/>
                        <a:pt x="6505" y="212"/>
                      </a:cubicBezTo>
                      <a:cubicBezTo>
                        <a:pt x="6738" y="306"/>
                        <a:pt x="6779" y="509"/>
                        <a:pt x="6621" y="711"/>
                      </a:cubicBezTo>
                      <a:cubicBezTo>
                        <a:pt x="6431" y="956"/>
                        <a:pt x="6178" y="1121"/>
                        <a:pt x="5898" y="1237"/>
                      </a:cubicBezTo>
                      <a:cubicBezTo>
                        <a:pt x="5560" y="1379"/>
                        <a:pt x="5208" y="1474"/>
                        <a:pt x="4845" y="1527"/>
                      </a:cubicBezTo>
                      <a:cubicBezTo>
                        <a:pt x="3865" y="1670"/>
                        <a:pt x="2884" y="1657"/>
                        <a:pt x="1906" y="1520"/>
                      </a:cubicBezTo>
                      <a:cubicBezTo>
                        <a:pt x="1559" y="1472"/>
                        <a:pt x="1223" y="1374"/>
                        <a:pt x="900" y="1240"/>
                      </a:cubicBezTo>
                      <a:cubicBezTo>
                        <a:pt x="619" y="1124"/>
                        <a:pt x="366" y="960"/>
                        <a:pt x="174" y="719"/>
                      </a:cubicBezTo>
                      <a:cubicBezTo>
                        <a:pt x="1" y="502"/>
                        <a:pt x="56" y="296"/>
                        <a:pt x="320" y="194"/>
                      </a:cubicBezTo>
                      <a:cubicBezTo>
                        <a:pt x="619" y="77"/>
                        <a:pt x="931" y="25"/>
                        <a:pt x="1219"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4">
                  <a:extLst>
                    <a:ext uri="{FF2B5EF4-FFF2-40B4-BE49-F238E27FC236}">
                      <a16:creationId xmlns:a16="http://schemas.microsoft.com/office/drawing/2014/main" id="{59431BFD-0794-3429-112A-C36EC35FAAB2}"/>
                    </a:ext>
                  </a:extLst>
                </p:cNvPr>
                <p:cNvSpPr/>
                <p:nvPr/>
              </p:nvSpPr>
              <p:spPr>
                <a:xfrm>
                  <a:off x="2181938" y="1945970"/>
                  <a:ext cx="419664" cy="76239"/>
                </a:xfrm>
                <a:custGeom>
                  <a:avLst/>
                  <a:gdLst/>
                  <a:ahLst/>
                  <a:cxnLst/>
                  <a:rect l="l" t="t" r="r" b="b"/>
                  <a:pathLst>
                    <a:path w="4189" h="761" extrusionOk="0">
                      <a:moveTo>
                        <a:pt x="3931" y="760"/>
                      </a:moveTo>
                      <a:cubicBezTo>
                        <a:pt x="3635" y="540"/>
                        <a:pt x="3325" y="505"/>
                        <a:pt x="3004" y="496"/>
                      </a:cubicBezTo>
                      <a:cubicBezTo>
                        <a:pt x="2671" y="489"/>
                        <a:pt x="2339" y="459"/>
                        <a:pt x="2006" y="443"/>
                      </a:cubicBezTo>
                      <a:cubicBezTo>
                        <a:pt x="1477" y="415"/>
                        <a:pt x="959" y="472"/>
                        <a:pt x="453" y="624"/>
                      </a:cubicBezTo>
                      <a:cubicBezTo>
                        <a:pt x="318" y="665"/>
                        <a:pt x="205" y="655"/>
                        <a:pt x="98" y="568"/>
                      </a:cubicBezTo>
                      <a:cubicBezTo>
                        <a:pt x="1" y="490"/>
                        <a:pt x="6" y="346"/>
                        <a:pt x="117" y="290"/>
                      </a:cubicBezTo>
                      <a:cubicBezTo>
                        <a:pt x="215" y="241"/>
                        <a:pt x="319" y="199"/>
                        <a:pt x="426" y="179"/>
                      </a:cubicBezTo>
                      <a:cubicBezTo>
                        <a:pt x="1179" y="45"/>
                        <a:pt x="1938" y="0"/>
                        <a:pt x="2701" y="89"/>
                      </a:cubicBezTo>
                      <a:cubicBezTo>
                        <a:pt x="3047" y="128"/>
                        <a:pt x="3394" y="167"/>
                        <a:pt x="3739" y="218"/>
                      </a:cubicBezTo>
                      <a:cubicBezTo>
                        <a:pt x="3847" y="233"/>
                        <a:pt x="3952" y="278"/>
                        <a:pt x="4052" y="321"/>
                      </a:cubicBezTo>
                      <a:cubicBezTo>
                        <a:pt x="4169" y="373"/>
                        <a:pt x="4189" y="484"/>
                        <a:pt x="4106" y="598"/>
                      </a:cubicBezTo>
                      <a:cubicBezTo>
                        <a:pt x="4068" y="647"/>
                        <a:pt x="4014" y="684"/>
                        <a:pt x="3931" y="7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4">
                  <a:extLst>
                    <a:ext uri="{FF2B5EF4-FFF2-40B4-BE49-F238E27FC236}">
                      <a16:creationId xmlns:a16="http://schemas.microsoft.com/office/drawing/2014/main" id="{EBA6022C-ED4C-5DB1-C11C-79BFFAB60A52}"/>
                    </a:ext>
                  </a:extLst>
                </p:cNvPr>
                <p:cNvSpPr/>
                <p:nvPr/>
              </p:nvSpPr>
              <p:spPr>
                <a:xfrm>
                  <a:off x="2621835" y="2054467"/>
                  <a:ext cx="143662" cy="207779"/>
                </a:xfrm>
                <a:custGeom>
                  <a:avLst/>
                  <a:gdLst/>
                  <a:ahLst/>
                  <a:cxnLst/>
                  <a:rect l="l" t="t" r="r" b="b"/>
                  <a:pathLst>
                    <a:path w="1434" h="2074" extrusionOk="0">
                      <a:moveTo>
                        <a:pt x="271" y="442"/>
                      </a:moveTo>
                      <a:cubicBezTo>
                        <a:pt x="250" y="208"/>
                        <a:pt x="271" y="151"/>
                        <a:pt x="386" y="111"/>
                      </a:cubicBezTo>
                      <a:cubicBezTo>
                        <a:pt x="699" y="1"/>
                        <a:pt x="951" y="48"/>
                        <a:pt x="1128" y="248"/>
                      </a:cubicBezTo>
                      <a:cubicBezTo>
                        <a:pt x="1382" y="539"/>
                        <a:pt x="1434" y="816"/>
                        <a:pt x="1267" y="1118"/>
                      </a:cubicBezTo>
                      <a:cubicBezTo>
                        <a:pt x="1190" y="1255"/>
                        <a:pt x="1093" y="1384"/>
                        <a:pt x="985" y="1498"/>
                      </a:cubicBezTo>
                      <a:cubicBezTo>
                        <a:pt x="766" y="1728"/>
                        <a:pt x="502" y="1905"/>
                        <a:pt x="220" y="2052"/>
                      </a:cubicBezTo>
                      <a:cubicBezTo>
                        <a:pt x="181" y="2073"/>
                        <a:pt x="130" y="2067"/>
                        <a:pt x="88" y="2074"/>
                      </a:cubicBezTo>
                      <a:cubicBezTo>
                        <a:pt x="0" y="1958"/>
                        <a:pt x="38" y="1853"/>
                        <a:pt x="118" y="1770"/>
                      </a:cubicBezTo>
                      <a:cubicBezTo>
                        <a:pt x="181" y="1702"/>
                        <a:pt x="271" y="1659"/>
                        <a:pt x="347" y="1602"/>
                      </a:cubicBezTo>
                      <a:cubicBezTo>
                        <a:pt x="526" y="1467"/>
                        <a:pt x="674" y="1303"/>
                        <a:pt x="772" y="1099"/>
                      </a:cubicBezTo>
                      <a:cubicBezTo>
                        <a:pt x="827" y="983"/>
                        <a:pt x="857" y="860"/>
                        <a:pt x="833" y="730"/>
                      </a:cubicBezTo>
                      <a:cubicBezTo>
                        <a:pt x="808" y="595"/>
                        <a:pt x="720" y="493"/>
                        <a:pt x="590" y="471"/>
                      </a:cubicBezTo>
                      <a:cubicBezTo>
                        <a:pt x="481" y="456"/>
                        <a:pt x="374" y="452"/>
                        <a:pt x="271" y="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4">
                  <a:extLst>
                    <a:ext uri="{FF2B5EF4-FFF2-40B4-BE49-F238E27FC236}">
                      <a16:creationId xmlns:a16="http://schemas.microsoft.com/office/drawing/2014/main" id="{E889132A-9C15-B6E3-610F-323FC656ABCD}"/>
                    </a:ext>
                  </a:extLst>
                </p:cNvPr>
                <p:cNvSpPr/>
                <p:nvPr/>
              </p:nvSpPr>
              <p:spPr>
                <a:xfrm>
                  <a:off x="2642072" y="2187107"/>
                  <a:ext cx="1703" cy="2104"/>
                </a:xfrm>
                <a:custGeom>
                  <a:avLst/>
                  <a:gdLst/>
                  <a:ahLst/>
                  <a:cxnLst/>
                  <a:rect l="l" t="t" r="r" b="b"/>
                  <a:pathLst>
                    <a:path w="17" h="21" extrusionOk="0">
                      <a:moveTo>
                        <a:pt x="7" y="1"/>
                      </a:moveTo>
                      <a:lnTo>
                        <a:pt x="1" y="20"/>
                      </a:lnTo>
                      <a:lnTo>
                        <a:pt x="16" y="10"/>
                      </a:lnTo>
                      <a:close/>
                    </a:path>
                  </a:pathLst>
                </a:custGeom>
                <a:solidFill>
                  <a:srgbClr val="A4E6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4">
                  <a:extLst>
                    <a:ext uri="{FF2B5EF4-FFF2-40B4-BE49-F238E27FC236}">
                      <a16:creationId xmlns:a16="http://schemas.microsoft.com/office/drawing/2014/main" id="{7399B123-17CB-4F78-E7E5-B9A9ED471714}"/>
                    </a:ext>
                  </a:extLst>
                </p:cNvPr>
                <p:cNvSpPr/>
                <p:nvPr/>
              </p:nvSpPr>
              <p:spPr>
                <a:xfrm>
                  <a:off x="2214898" y="2178392"/>
                  <a:ext cx="27650" cy="33361"/>
                </a:xfrm>
                <a:custGeom>
                  <a:avLst/>
                  <a:gdLst/>
                  <a:ahLst/>
                  <a:cxnLst/>
                  <a:rect l="l" t="t" r="r" b="b"/>
                  <a:pathLst>
                    <a:path w="276" h="333" extrusionOk="0">
                      <a:moveTo>
                        <a:pt x="274" y="47"/>
                      </a:moveTo>
                      <a:cubicBezTo>
                        <a:pt x="270" y="92"/>
                        <a:pt x="275" y="126"/>
                        <a:pt x="264" y="151"/>
                      </a:cubicBezTo>
                      <a:cubicBezTo>
                        <a:pt x="225" y="231"/>
                        <a:pt x="201" y="332"/>
                        <a:pt x="83" y="327"/>
                      </a:cubicBezTo>
                      <a:cubicBezTo>
                        <a:pt x="60" y="325"/>
                        <a:pt x="25" y="294"/>
                        <a:pt x="21" y="273"/>
                      </a:cubicBezTo>
                      <a:cubicBezTo>
                        <a:pt x="0" y="166"/>
                        <a:pt x="54" y="63"/>
                        <a:pt x="163" y="15"/>
                      </a:cubicBezTo>
                      <a:cubicBezTo>
                        <a:pt x="189" y="1"/>
                        <a:pt x="239"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4">
                  <a:extLst>
                    <a:ext uri="{FF2B5EF4-FFF2-40B4-BE49-F238E27FC236}">
                      <a16:creationId xmlns:a16="http://schemas.microsoft.com/office/drawing/2014/main" id="{F37DA85F-B9B9-E526-B877-D6EB92CE009E}"/>
                    </a:ext>
                  </a:extLst>
                </p:cNvPr>
                <p:cNvSpPr/>
                <p:nvPr/>
              </p:nvSpPr>
              <p:spPr>
                <a:xfrm>
                  <a:off x="2229825" y="2232289"/>
                  <a:ext cx="22441" cy="25146"/>
                </a:xfrm>
                <a:custGeom>
                  <a:avLst/>
                  <a:gdLst/>
                  <a:ahLst/>
                  <a:cxnLst/>
                  <a:rect l="l" t="t" r="r" b="b"/>
                  <a:pathLst>
                    <a:path w="224" h="251" extrusionOk="0">
                      <a:moveTo>
                        <a:pt x="132" y="7"/>
                      </a:moveTo>
                      <a:cubicBezTo>
                        <a:pt x="152" y="7"/>
                        <a:pt x="173" y="1"/>
                        <a:pt x="179" y="9"/>
                      </a:cubicBezTo>
                      <a:cubicBezTo>
                        <a:pt x="195" y="32"/>
                        <a:pt x="224" y="67"/>
                        <a:pt x="215" y="84"/>
                      </a:cubicBezTo>
                      <a:cubicBezTo>
                        <a:pt x="194" y="138"/>
                        <a:pt x="161" y="189"/>
                        <a:pt x="123" y="232"/>
                      </a:cubicBezTo>
                      <a:cubicBezTo>
                        <a:pt x="111" y="247"/>
                        <a:pt x="64" y="251"/>
                        <a:pt x="44" y="239"/>
                      </a:cubicBezTo>
                      <a:cubicBezTo>
                        <a:pt x="23" y="226"/>
                        <a:pt x="0" y="189"/>
                        <a:pt x="3" y="165"/>
                      </a:cubicBezTo>
                      <a:cubicBezTo>
                        <a:pt x="9" y="77"/>
                        <a:pt x="47"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4">
                  <a:extLst>
                    <a:ext uri="{FF2B5EF4-FFF2-40B4-BE49-F238E27FC236}">
                      <a16:creationId xmlns:a16="http://schemas.microsoft.com/office/drawing/2014/main" id="{DB4372EE-9AE0-654C-84B1-2B058B13F6E0}"/>
                    </a:ext>
                  </a:extLst>
                </p:cNvPr>
                <p:cNvSpPr/>
                <p:nvPr/>
              </p:nvSpPr>
              <p:spPr>
                <a:xfrm>
                  <a:off x="2248158" y="2281779"/>
                  <a:ext cx="23443" cy="24044"/>
                </a:xfrm>
                <a:custGeom>
                  <a:avLst/>
                  <a:gdLst/>
                  <a:ahLst/>
                  <a:cxnLst/>
                  <a:rect l="l" t="t" r="r" b="b"/>
                  <a:pathLst>
                    <a:path w="234" h="240" extrusionOk="0">
                      <a:moveTo>
                        <a:pt x="211" y="54"/>
                      </a:moveTo>
                      <a:cubicBezTo>
                        <a:pt x="234" y="136"/>
                        <a:pt x="158" y="239"/>
                        <a:pt x="72" y="237"/>
                      </a:cubicBezTo>
                      <a:cubicBezTo>
                        <a:pt x="52" y="235"/>
                        <a:pt x="19" y="205"/>
                        <a:pt x="16" y="183"/>
                      </a:cubicBezTo>
                      <a:cubicBezTo>
                        <a:pt x="1" y="96"/>
                        <a:pt x="102" y="0"/>
                        <a:pt x="181" y="23"/>
                      </a:cubicBezTo>
                      <a:cubicBezTo>
                        <a:pt x="194" y="26"/>
                        <a:pt x="201" y="43"/>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4">
                  <a:extLst>
                    <a:ext uri="{FF2B5EF4-FFF2-40B4-BE49-F238E27FC236}">
                      <a16:creationId xmlns:a16="http://schemas.microsoft.com/office/drawing/2014/main" id="{C5758332-4ECB-9E83-113B-BAC47D89FA01}"/>
                    </a:ext>
                  </a:extLst>
                </p:cNvPr>
                <p:cNvSpPr/>
                <p:nvPr/>
              </p:nvSpPr>
              <p:spPr>
                <a:xfrm>
                  <a:off x="2287730" y="2309830"/>
                  <a:ext cx="11220" cy="11220"/>
                </a:xfrm>
                <a:custGeom>
                  <a:avLst/>
                  <a:gdLst/>
                  <a:ahLst/>
                  <a:cxnLst/>
                  <a:rect l="l" t="t" r="r" b="b"/>
                  <a:pathLst>
                    <a:path w="112" h="112" extrusionOk="0">
                      <a:moveTo>
                        <a:pt x="111" y="34"/>
                      </a:moveTo>
                      <a:cubicBezTo>
                        <a:pt x="101" y="60"/>
                        <a:pt x="96" y="101"/>
                        <a:pt x="79" y="106"/>
                      </a:cubicBezTo>
                      <a:cubicBezTo>
                        <a:pt x="59" y="112"/>
                        <a:pt x="28" y="90"/>
                        <a:pt x="1" y="80"/>
                      </a:cubicBezTo>
                      <a:cubicBezTo>
                        <a:pt x="13" y="55"/>
                        <a:pt x="20" y="20"/>
                        <a:pt x="39" y="9"/>
                      </a:cubicBezTo>
                      <a:cubicBezTo>
                        <a:pt x="55" y="0"/>
                        <a:pt x="87" y="24"/>
                        <a:pt x="111"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6" name="Google Shape;2886;p44">
              <a:extLst>
                <a:ext uri="{FF2B5EF4-FFF2-40B4-BE49-F238E27FC236}">
                  <a16:creationId xmlns:a16="http://schemas.microsoft.com/office/drawing/2014/main" id="{792591D3-6852-6B2E-8C0E-8E45B5BCD5D2}"/>
                </a:ext>
              </a:extLst>
            </p:cNvPr>
            <p:cNvGrpSpPr/>
            <p:nvPr/>
          </p:nvGrpSpPr>
          <p:grpSpPr>
            <a:xfrm>
              <a:off x="2815686" y="1922227"/>
              <a:ext cx="759884" cy="567033"/>
              <a:chOff x="2815686" y="1922227"/>
              <a:chExt cx="759884" cy="567033"/>
            </a:xfrm>
          </p:grpSpPr>
          <p:sp>
            <p:nvSpPr>
              <p:cNvPr id="2887" name="Google Shape;2887;p44">
                <a:extLst>
                  <a:ext uri="{FF2B5EF4-FFF2-40B4-BE49-F238E27FC236}">
                    <a16:creationId xmlns:a16="http://schemas.microsoft.com/office/drawing/2014/main" id="{3EEACFC1-34B6-DED8-FA64-6A8BBEA734A8}"/>
                  </a:ext>
                </a:extLst>
              </p:cNvPr>
              <p:cNvSpPr/>
              <p:nvPr/>
            </p:nvSpPr>
            <p:spPr>
              <a:xfrm>
                <a:off x="2815686" y="1922227"/>
                <a:ext cx="759884" cy="567033"/>
              </a:xfrm>
              <a:custGeom>
                <a:avLst/>
                <a:gdLst/>
                <a:ahLst/>
                <a:cxnLst/>
                <a:rect l="l" t="t" r="r" b="b"/>
                <a:pathLst>
                  <a:path w="7585" h="5660" extrusionOk="0">
                    <a:moveTo>
                      <a:pt x="1376" y="3541"/>
                    </a:moveTo>
                    <a:cubicBezTo>
                      <a:pt x="1369" y="3440"/>
                      <a:pt x="1374" y="3359"/>
                      <a:pt x="1354" y="3286"/>
                    </a:cubicBezTo>
                    <a:cubicBezTo>
                      <a:pt x="1241" y="2853"/>
                      <a:pt x="1200" y="2413"/>
                      <a:pt x="1200" y="1966"/>
                    </a:cubicBezTo>
                    <a:cubicBezTo>
                      <a:pt x="1200" y="1713"/>
                      <a:pt x="1194" y="1459"/>
                      <a:pt x="1201" y="1206"/>
                    </a:cubicBezTo>
                    <a:cubicBezTo>
                      <a:pt x="1205" y="1048"/>
                      <a:pt x="1228" y="891"/>
                      <a:pt x="1241" y="732"/>
                    </a:cubicBezTo>
                    <a:cubicBezTo>
                      <a:pt x="1264" y="477"/>
                      <a:pt x="1424" y="338"/>
                      <a:pt x="1651" y="263"/>
                    </a:cubicBezTo>
                    <a:cubicBezTo>
                      <a:pt x="1740" y="234"/>
                      <a:pt x="1836" y="216"/>
                      <a:pt x="1930" y="200"/>
                    </a:cubicBezTo>
                    <a:cubicBezTo>
                      <a:pt x="2812" y="58"/>
                      <a:pt x="3696" y="1"/>
                      <a:pt x="4584" y="115"/>
                    </a:cubicBezTo>
                    <a:cubicBezTo>
                      <a:pt x="4852" y="150"/>
                      <a:pt x="5119" y="183"/>
                      <a:pt x="5385" y="225"/>
                    </a:cubicBezTo>
                    <a:cubicBezTo>
                      <a:pt x="5791" y="288"/>
                      <a:pt x="6035"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3" y="1769"/>
                    </a:cubicBezTo>
                    <a:cubicBezTo>
                      <a:pt x="7575" y="1978"/>
                      <a:pt x="7585" y="2193"/>
                      <a:pt x="7496" y="2412"/>
                    </a:cubicBezTo>
                    <a:cubicBezTo>
                      <a:pt x="7376" y="2715"/>
                      <a:pt x="7188" y="2966"/>
                      <a:pt x="6940" y="3173"/>
                    </a:cubicBezTo>
                    <a:cubicBezTo>
                      <a:pt x="6794" y="3292"/>
                      <a:pt x="6645" y="3408"/>
                      <a:pt x="6501" y="3520"/>
                    </a:cubicBezTo>
                    <a:cubicBezTo>
                      <a:pt x="6517" y="3638"/>
                      <a:pt x="6609" y="3634"/>
                      <a:pt x="6674" y="3664"/>
                    </a:cubicBezTo>
                    <a:cubicBezTo>
                      <a:pt x="6789" y="3714"/>
                      <a:pt x="6917" y="3746"/>
                      <a:pt x="7023" y="3811"/>
                    </a:cubicBezTo>
                    <a:cubicBezTo>
                      <a:pt x="7255" y="3954"/>
                      <a:pt x="7328" y="4225"/>
                      <a:pt x="7213" y="4477"/>
                    </a:cubicBezTo>
                    <a:cubicBezTo>
                      <a:pt x="7133" y="4655"/>
                      <a:pt x="7001" y="4792"/>
                      <a:pt x="6850" y="4912"/>
                    </a:cubicBezTo>
                    <a:cubicBezTo>
                      <a:pt x="6458" y="5227"/>
                      <a:pt x="6009" y="5424"/>
                      <a:pt x="5516" y="5501"/>
                    </a:cubicBezTo>
                    <a:cubicBezTo>
                      <a:pt x="5126" y="5565"/>
                      <a:pt x="4730" y="5596"/>
                      <a:pt x="4333" y="5619"/>
                    </a:cubicBezTo>
                    <a:cubicBezTo>
                      <a:pt x="3938" y="5644"/>
                      <a:pt x="3540" y="5660"/>
                      <a:pt x="3144" y="5649"/>
                    </a:cubicBezTo>
                    <a:cubicBezTo>
                      <a:pt x="2461" y="5628"/>
                      <a:pt x="1783" y="5560"/>
                      <a:pt x="1141" y="5299"/>
                    </a:cubicBezTo>
                    <a:cubicBezTo>
                      <a:pt x="875" y="5189"/>
                      <a:pt x="624" y="5049"/>
                      <a:pt x="418" y="4849"/>
                    </a:cubicBezTo>
                    <a:cubicBezTo>
                      <a:pt x="307" y="4739"/>
                      <a:pt x="203" y="4613"/>
                      <a:pt x="129" y="4476"/>
                    </a:cubicBezTo>
                    <a:cubicBezTo>
                      <a:pt x="0" y="4233"/>
                      <a:pt x="85" y="3959"/>
                      <a:pt x="315" y="3810"/>
                    </a:cubicBezTo>
                    <a:cubicBezTo>
                      <a:pt x="520" y="3677"/>
                      <a:pt x="753" y="3633"/>
                      <a:pt x="990" y="3597"/>
                    </a:cubicBezTo>
                    <a:cubicBezTo>
                      <a:pt x="1113" y="3578"/>
                      <a:pt x="1236" y="3561"/>
                      <a:pt x="1376" y="3541"/>
                    </a:cubicBezTo>
                    <a:close/>
                    <a:moveTo>
                      <a:pt x="6144" y="2645"/>
                    </a:moveTo>
                    <a:cubicBezTo>
                      <a:pt x="6336" y="2641"/>
                      <a:pt x="6394" y="2478"/>
                      <a:pt x="6480" y="2355"/>
                    </a:cubicBezTo>
                    <a:cubicBezTo>
                      <a:pt x="6542" y="2264"/>
                      <a:pt x="6572" y="2155"/>
                      <a:pt x="6506" y="2048"/>
                    </a:cubicBezTo>
                    <a:cubicBezTo>
                      <a:pt x="6492" y="2026"/>
                      <a:pt x="6453" y="2000"/>
                      <a:pt x="6431" y="2003"/>
                    </a:cubicBezTo>
                    <a:cubicBezTo>
                      <a:pt x="6344" y="2022"/>
                      <a:pt x="6261" y="2051"/>
                      <a:pt x="6179" y="2076"/>
                    </a:cubicBezTo>
                    <a:cubicBezTo>
                      <a:pt x="6137" y="2281"/>
                      <a:pt x="6126" y="2467"/>
                      <a:pt x="6154" y="2654"/>
                    </a:cubicBezTo>
                    <a:lnTo>
                      <a:pt x="6139" y="2665"/>
                    </a:lnTo>
                    <a:close/>
                    <a:moveTo>
                      <a:pt x="1506" y="1093"/>
                    </a:moveTo>
                    <a:cubicBezTo>
                      <a:pt x="1432" y="1679"/>
                      <a:pt x="1473" y="2676"/>
                      <a:pt x="1596" y="3130"/>
                    </a:cubicBezTo>
                    <a:cubicBezTo>
                      <a:pt x="1641" y="3296"/>
                      <a:pt x="1709" y="3460"/>
                      <a:pt x="1788" y="3614"/>
                    </a:cubicBezTo>
                    <a:cubicBezTo>
                      <a:pt x="1913" y="3863"/>
                      <a:pt x="2113" y="4043"/>
                      <a:pt x="2377" y="4143"/>
                    </a:cubicBezTo>
                    <a:cubicBezTo>
                      <a:pt x="2809" y="4303"/>
                      <a:pt x="3251" y="4427"/>
                      <a:pt x="3714" y="4463"/>
                    </a:cubicBezTo>
                    <a:cubicBezTo>
                      <a:pt x="4118" y="4496"/>
                      <a:pt x="4501" y="4437"/>
                      <a:pt x="4883" y="4302"/>
                    </a:cubicBezTo>
                    <a:cubicBezTo>
                      <a:pt x="5156" y="4205"/>
                      <a:pt x="5354" y="4040"/>
                      <a:pt x="5478" y="3790"/>
                    </a:cubicBezTo>
                    <a:cubicBezTo>
                      <a:pt x="5575" y="3591"/>
                      <a:pt x="5653" y="3381"/>
                      <a:pt x="5719" y="3171"/>
                    </a:cubicBezTo>
                    <a:cubicBezTo>
                      <a:pt x="5878" y="2650"/>
                      <a:pt x="5888" y="2107"/>
                      <a:pt x="5917" y="1568"/>
                    </a:cubicBezTo>
                    <a:cubicBezTo>
                      <a:pt x="5924" y="1417"/>
                      <a:pt x="5937" y="1252"/>
                      <a:pt x="5821" y="1102"/>
                    </a:cubicBezTo>
                    <a:cubicBezTo>
                      <a:pt x="5763" y="1136"/>
                      <a:pt x="5704" y="1162"/>
                      <a:pt x="5656" y="1199"/>
                    </a:cubicBezTo>
                    <a:cubicBezTo>
                      <a:pt x="5377" y="1402"/>
                      <a:pt x="5059" y="1494"/>
                      <a:pt x="4721" y="1519"/>
                    </a:cubicBezTo>
                    <a:cubicBezTo>
                      <a:pt x="4198" y="1557"/>
                      <a:pt x="3673" y="1568"/>
                      <a:pt x="3156" y="1457"/>
                    </a:cubicBezTo>
                    <a:cubicBezTo>
                      <a:pt x="2752" y="1370"/>
                      <a:pt x="2351" y="1278"/>
                      <a:pt x="1948" y="1188"/>
                    </a:cubicBezTo>
                    <a:cubicBezTo>
                      <a:pt x="1810" y="1157"/>
                      <a:pt x="1671" y="1129"/>
                      <a:pt x="1506" y="1093"/>
                    </a:cubicBezTo>
                    <a:close/>
                    <a:moveTo>
                      <a:pt x="1493" y="3798"/>
                    </a:moveTo>
                    <a:cubicBezTo>
                      <a:pt x="1204" y="3803"/>
                      <a:pt x="893" y="3854"/>
                      <a:pt x="596" y="3970"/>
                    </a:cubicBezTo>
                    <a:cubicBezTo>
                      <a:pt x="331" y="4072"/>
                      <a:pt x="276" y="4278"/>
                      <a:pt x="449" y="4494"/>
                    </a:cubicBezTo>
                    <a:cubicBezTo>
                      <a:pt x="642" y="4736"/>
                      <a:pt x="894" y="4901"/>
                      <a:pt x="1176" y="5015"/>
                    </a:cubicBezTo>
                    <a:cubicBezTo>
                      <a:pt x="1498" y="5149"/>
                      <a:pt x="1835" y="5248"/>
                      <a:pt x="2181" y="5296"/>
                    </a:cubicBezTo>
                    <a:cubicBezTo>
                      <a:pt x="3160" y="5433"/>
                      <a:pt x="4141" y="5445"/>
                      <a:pt x="5120" y="5302"/>
                    </a:cubicBezTo>
                    <a:cubicBezTo>
                      <a:pt x="5482" y="5250"/>
                      <a:pt x="5835" y="5152"/>
                      <a:pt x="6173" y="5013"/>
                    </a:cubicBezTo>
                    <a:cubicBezTo>
                      <a:pt x="6453" y="4897"/>
                      <a:pt x="6706" y="4732"/>
                      <a:pt x="6896" y="4487"/>
                    </a:cubicBezTo>
                    <a:cubicBezTo>
                      <a:pt x="7055" y="4284"/>
                      <a:pt x="7013" y="4082"/>
                      <a:pt x="6781" y="3987"/>
                    </a:cubicBezTo>
                    <a:cubicBezTo>
                      <a:pt x="6471" y="3862"/>
                      <a:pt x="6151" y="3777"/>
                      <a:pt x="5801" y="3840"/>
                    </a:cubicBezTo>
                    <a:cubicBezTo>
                      <a:pt x="5713" y="3954"/>
                      <a:pt x="5626" y="4065"/>
                      <a:pt x="5539" y="4176"/>
                    </a:cubicBezTo>
                    <a:cubicBezTo>
                      <a:pt x="5428" y="4316"/>
                      <a:pt x="5293" y="4422"/>
                      <a:pt x="5128" y="4489"/>
                    </a:cubicBezTo>
                    <a:cubicBezTo>
                      <a:pt x="4606" y="4706"/>
                      <a:pt x="4069" y="4821"/>
                      <a:pt x="3503" y="4715"/>
                    </a:cubicBezTo>
                    <a:cubicBezTo>
                      <a:pt x="3271" y="4672"/>
                      <a:pt x="3038" y="4621"/>
                      <a:pt x="2806" y="4568"/>
                    </a:cubicBezTo>
                    <a:cubicBezTo>
                      <a:pt x="2314" y="4457"/>
                      <a:pt x="1872" y="4259"/>
                      <a:pt x="1565" y="3835"/>
                    </a:cubicBezTo>
                    <a:cubicBezTo>
                      <a:pt x="1557" y="3825"/>
                      <a:pt x="1539" y="3821"/>
                      <a:pt x="1493" y="3798"/>
                    </a:cubicBezTo>
                    <a:close/>
                    <a:moveTo>
                      <a:pt x="5476" y="997"/>
                    </a:moveTo>
                    <a:cubicBezTo>
                      <a:pt x="5560" y="921"/>
                      <a:pt x="5614" y="884"/>
                      <a:pt x="5650" y="835"/>
                    </a:cubicBezTo>
                    <a:cubicBezTo>
                      <a:pt x="5733" y="721"/>
                      <a:pt x="5712" y="610"/>
                      <a:pt x="5596" y="558"/>
                    </a:cubicBezTo>
                    <a:cubicBezTo>
                      <a:pt x="5495" y="515"/>
                      <a:pt x="5390" y="470"/>
                      <a:pt x="5283" y="455"/>
                    </a:cubicBezTo>
                    <a:cubicBezTo>
                      <a:pt x="4937" y="405"/>
                      <a:pt x="4591" y="366"/>
                      <a:pt x="4244" y="325"/>
                    </a:cubicBezTo>
                    <a:cubicBezTo>
                      <a:pt x="3482" y="237"/>
                      <a:pt x="2724" y="282"/>
                      <a:pt x="1970" y="416"/>
                    </a:cubicBezTo>
                    <a:cubicBezTo>
                      <a:pt x="1864" y="436"/>
                      <a:pt x="1758" y="478"/>
                      <a:pt x="1661" y="527"/>
                    </a:cubicBezTo>
                    <a:cubicBezTo>
                      <a:pt x="1549" y="583"/>
                      <a:pt x="1545" y="727"/>
                      <a:pt x="1641" y="805"/>
                    </a:cubicBezTo>
                    <a:cubicBezTo>
                      <a:pt x="1750" y="892"/>
                      <a:pt x="1861" y="902"/>
                      <a:pt x="1997" y="861"/>
                    </a:cubicBezTo>
                    <a:cubicBezTo>
                      <a:pt x="2504" y="709"/>
                      <a:pt x="3023" y="652"/>
                      <a:pt x="3549" y="680"/>
                    </a:cubicBezTo>
                    <a:cubicBezTo>
                      <a:pt x="3882" y="696"/>
                      <a:pt x="4215" y="726"/>
                      <a:pt x="4547" y="733"/>
                    </a:cubicBezTo>
                    <a:cubicBezTo>
                      <a:pt x="4869" y="742"/>
                      <a:pt x="5179" y="778"/>
                      <a:pt x="5476" y="997"/>
                    </a:cubicBezTo>
                    <a:close/>
                    <a:moveTo>
                      <a:pt x="6208" y="1762"/>
                    </a:moveTo>
                    <a:cubicBezTo>
                      <a:pt x="6310" y="1771"/>
                      <a:pt x="6417" y="1775"/>
                      <a:pt x="6523" y="1792"/>
                    </a:cubicBezTo>
                    <a:cubicBezTo>
                      <a:pt x="6655" y="1815"/>
                      <a:pt x="6742" y="1917"/>
                      <a:pt x="6766" y="2051"/>
                    </a:cubicBezTo>
                    <a:cubicBezTo>
                      <a:pt x="6791" y="2181"/>
                      <a:pt x="6761" y="2304"/>
                      <a:pt x="6705" y="2420"/>
                    </a:cubicBezTo>
                    <a:cubicBezTo>
                      <a:pt x="6608" y="2622"/>
                      <a:pt x="6459" y="2788"/>
                      <a:pt x="6280" y="2923"/>
                    </a:cubicBezTo>
                    <a:cubicBezTo>
                      <a:pt x="6205" y="2980"/>
                      <a:pt x="6115" y="3023"/>
                      <a:pt x="6051" y="3091"/>
                    </a:cubicBezTo>
                    <a:cubicBezTo>
                      <a:pt x="5973" y="3174"/>
                      <a:pt x="5933" y="3279"/>
                      <a:pt x="6021" y="3395"/>
                    </a:cubicBezTo>
                    <a:cubicBezTo>
                      <a:pt x="6063" y="3389"/>
                      <a:pt x="6115" y="3393"/>
                      <a:pt x="6153" y="3373"/>
                    </a:cubicBezTo>
                    <a:cubicBezTo>
                      <a:pt x="6436" y="3226"/>
                      <a:pt x="6698" y="3049"/>
                      <a:pt x="6919" y="2819"/>
                    </a:cubicBezTo>
                    <a:cubicBezTo>
                      <a:pt x="7026" y="2706"/>
                      <a:pt x="7123" y="2576"/>
                      <a:pt x="7200" y="2440"/>
                    </a:cubicBezTo>
                    <a:cubicBezTo>
                      <a:pt x="7367" y="2139"/>
                      <a:pt x="7316" y="1860"/>
                      <a:pt x="7061" y="1570"/>
                    </a:cubicBezTo>
                    <a:cubicBezTo>
                      <a:pt x="6885" y="1369"/>
                      <a:pt x="6633" y="1322"/>
                      <a:pt x="6321" y="1432"/>
                    </a:cubicBezTo>
                    <a:cubicBezTo>
                      <a:pt x="6209" y="1472"/>
                      <a:pt x="6185" y="1528"/>
                      <a:pt x="6208" y="1762"/>
                    </a:cubicBezTo>
                    <a:close/>
                    <a:moveTo>
                      <a:pt x="5197" y="1079"/>
                    </a:moveTo>
                    <a:cubicBezTo>
                      <a:pt x="4505" y="903"/>
                      <a:pt x="3906" y="950"/>
                      <a:pt x="3313" y="929"/>
                    </a:cubicBezTo>
                    <a:cubicBezTo>
                      <a:pt x="3036" y="920"/>
                      <a:pt x="2747" y="890"/>
                      <a:pt x="2480" y="1013"/>
                    </a:cubicBezTo>
                    <a:cubicBezTo>
                      <a:pt x="2471" y="1016"/>
                      <a:pt x="2471" y="1041"/>
                      <a:pt x="2466" y="1056"/>
                    </a:cubicBezTo>
                    <a:cubicBezTo>
                      <a:pt x="2945" y="1193"/>
                      <a:pt x="4031" y="1299"/>
                      <a:pt x="4561" y="1249"/>
                    </a:cubicBezTo>
                    <a:cubicBezTo>
                      <a:pt x="4741" y="1233"/>
                      <a:pt x="4934" y="1245"/>
                      <a:pt x="5197" y="107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8" name="Google Shape;2888;p44">
                <a:extLst>
                  <a:ext uri="{FF2B5EF4-FFF2-40B4-BE49-F238E27FC236}">
                    <a16:creationId xmlns:a16="http://schemas.microsoft.com/office/drawing/2014/main" id="{23A0A588-57CC-9DCA-CDD3-40DAFAB535A4}"/>
                  </a:ext>
                </a:extLst>
              </p:cNvPr>
              <p:cNvGrpSpPr/>
              <p:nvPr/>
            </p:nvGrpSpPr>
            <p:grpSpPr>
              <a:xfrm>
                <a:off x="2843236" y="1945970"/>
                <a:ext cx="710789" cy="522048"/>
                <a:chOff x="2843236" y="1945970"/>
                <a:chExt cx="710789" cy="522048"/>
              </a:xfrm>
            </p:grpSpPr>
            <p:sp>
              <p:nvSpPr>
                <p:cNvPr id="2889" name="Google Shape;2889;p44">
                  <a:extLst>
                    <a:ext uri="{FF2B5EF4-FFF2-40B4-BE49-F238E27FC236}">
                      <a16:creationId xmlns:a16="http://schemas.microsoft.com/office/drawing/2014/main" id="{82F3F501-D7AC-A4F1-B38A-1D88D23466A6}"/>
                    </a:ext>
                  </a:extLst>
                </p:cNvPr>
                <p:cNvSpPr/>
                <p:nvPr/>
              </p:nvSpPr>
              <p:spPr>
                <a:xfrm>
                  <a:off x="2959146" y="2031726"/>
                  <a:ext cx="451122" cy="340921"/>
                </a:xfrm>
                <a:custGeom>
                  <a:avLst/>
                  <a:gdLst/>
                  <a:ahLst/>
                  <a:cxnLst/>
                  <a:rect l="l" t="t" r="r" b="b"/>
                  <a:pathLst>
                    <a:path w="4503" h="3403" extrusionOk="0">
                      <a:moveTo>
                        <a:pt x="74" y="0"/>
                      </a:moveTo>
                      <a:cubicBezTo>
                        <a:pt x="240" y="36"/>
                        <a:pt x="378" y="64"/>
                        <a:pt x="516" y="95"/>
                      </a:cubicBezTo>
                      <a:cubicBezTo>
                        <a:pt x="919" y="185"/>
                        <a:pt x="1320" y="275"/>
                        <a:pt x="1724" y="364"/>
                      </a:cubicBezTo>
                      <a:cubicBezTo>
                        <a:pt x="2241" y="475"/>
                        <a:pt x="2766" y="464"/>
                        <a:pt x="3289" y="426"/>
                      </a:cubicBezTo>
                      <a:cubicBezTo>
                        <a:pt x="3626" y="401"/>
                        <a:pt x="3944" y="309"/>
                        <a:pt x="4224" y="106"/>
                      </a:cubicBezTo>
                      <a:cubicBezTo>
                        <a:pt x="4274" y="70"/>
                        <a:pt x="4331" y="43"/>
                        <a:pt x="4389" y="9"/>
                      </a:cubicBezTo>
                      <a:cubicBezTo>
                        <a:pt x="4503" y="160"/>
                        <a:pt x="4492" y="324"/>
                        <a:pt x="4485" y="475"/>
                      </a:cubicBezTo>
                      <a:cubicBezTo>
                        <a:pt x="4459" y="1014"/>
                        <a:pt x="4446" y="1557"/>
                        <a:pt x="4287" y="2078"/>
                      </a:cubicBezTo>
                      <a:cubicBezTo>
                        <a:pt x="4221" y="2288"/>
                        <a:pt x="4143" y="2499"/>
                        <a:pt x="4046" y="2697"/>
                      </a:cubicBezTo>
                      <a:cubicBezTo>
                        <a:pt x="3923" y="2945"/>
                        <a:pt x="3724" y="3112"/>
                        <a:pt x="3451" y="3209"/>
                      </a:cubicBezTo>
                      <a:cubicBezTo>
                        <a:pt x="3068" y="3344"/>
                        <a:pt x="2685" y="3403"/>
                        <a:pt x="2282" y="3370"/>
                      </a:cubicBezTo>
                      <a:cubicBezTo>
                        <a:pt x="1818" y="3333"/>
                        <a:pt x="1377" y="3209"/>
                        <a:pt x="945" y="3050"/>
                      </a:cubicBezTo>
                      <a:cubicBezTo>
                        <a:pt x="681" y="2952"/>
                        <a:pt x="481" y="2770"/>
                        <a:pt x="356" y="2521"/>
                      </a:cubicBezTo>
                      <a:cubicBezTo>
                        <a:pt x="276" y="2366"/>
                        <a:pt x="209" y="2202"/>
                        <a:pt x="164" y="2037"/>
                      </a:cubicBezTo>
                      <a:cubicBezTo>
                        <a:pt x="41" y="1583"/>
                        <a:pt x="0" y="586"/>
                        <a:pt x="74" y="0"/>
                      </a:cubicBezTo>
                      <a:close/>
                      <a:moveTo>
                        <a:pt x="716" y="1511"/>
                      </a:moveTo>
                      <a:cubicBezTo>
                        <a:pt x="680" y="1499"/>
                        <a:pt x="632" y="1465"/>
                        <a:pt x="604" y="1477"/>
                      </a:cubicBezTo>
                      <a:cubicBezTo>
                        <a:pt x="496" y="1526"/>
                        <a:pt x="442" y="1630"/>
                        <a:pt x="463" y="1736"/>
                      </a:cubicBezTo>
                      <a:cubicBezTo>
                        <a:pt x="466" y="1757"/>
                        <a:pt x="504" y="1788"/>
                        <a:pt x="525" y="1789"/>
                      </a:cubicBezTo>
                      <a:cubicBezTo>
                        <a:pt x="643" y="1794"/>
                        <a:pt x="668" y="1695"/>
                        <a:pt x="705" y="1614"/>
                      </a:cubicBezTo>
                      <a:cubicBezTo>
                        <a:pt x="719" y="1590"/>
                        <a:pt x="712" y="1556"/>
                        <a:pt x="716" y="1511"/>
                      </a:cubicBezTo>
                      <a:close/>
                      <a:moveTo>
                        <a:pt x="724" y="2009"/>
                      </a:moveTo>
                      <a:cubicBezTo>
                        <a:pt x="638" y="2038"/>
                        <a:pt x="599" y="2079"/>
                        <a:pt x="593" y="2168"/>
                      </a:cubicBezTo>
                      <a:cubicBezTo>
                        <a:pt x="592" y="2193"/>
                        <a:pt x="613" y="2229"/>
                        <a:pt x="635" y="2242"/>
                      </a:cubicBezTo>
                      <a:cubicBezTo>
                        <a:pt x="654" y="2254"/>
                        <a:pt x="701" y="2252"/>
                        <a:pt x="715" y="2236"/>
                      </a:cubicBezTo>
                      <a:cubicBezTo>
                        <a:pt x="751" y="2191"/>
                        <a:pt x="785" y="2140"/>
                        <a:pt x="807" y="2087"/>
                      </a:cubicBezTo>
                      <a:cubicBezTo>
                        <a:pt x="814" y="2069"/>
                        <a:pt x="786" y="2035"/>
                        <a:pt x="770" y="2012"/>
                      </a:cubicBezTo>
                      <a:cubicBezTo>
                        <a:pt x="765" y="2003"/>
                        <a:pt x="742" y="2009"/>
                        <a:pt x="724" y="2009"/>
                      </a:cubicBezTo>
                      <a:close/>
                      <a:moveTo>
                        <a:pt x="987" y="2550"/>
                      </a:moveTo>
                      <a:cubicBezTo>
                        <a:pt x="977" y="2539"/>
                        <a:pt x="967" y="2522"/>
                        <a:pt x="956" y="2519"/>
                      </a:cubicBezTo>
                      <a:cubicBezTo>
                        <a:pt x="877" y="2496"/>
                        <a:pt x="776" y="2592"/>
                        <a:pt x="791" y="2679"/>
                      </a:cubicBezTo>
                      <a:cubicBezTo>
                        <a:pt x="795" y="2702"/>
                        <a:pt x="827" y="2732"/>
                        <a:pt x="848" y="2733"/>
                      </a:cubicBezTo>
                      <a:cubicBezTo>
                        <a:pt x="934" y="2735"/>
                        <a:pt x="1008" y="2632"/>
                        <a:pt x="987" y="2550"/>
                      </a:cubicBezTo>
                      <a:close/>
                      <a:moveTo>
                        <a:pt x="1279" y="2810"/>
                      </a:moveTo>
                      <a:cubicBezTo>
                        <a:pt x="1256" y="2801"/>
                        <a:pt x="1223" y="2776"/>
                        <a:pt x="1208" y="2785"/>
                      </a:cubicBezTo>
                      <a:cubicBezTo>
                        <a:pt x="1187" y="2796"/>
                        <a:pt x="1181" y="2831"/>
                        <a:pt x="1170" y="2856"/>
                      </a:cubicBezTo>
                      <a:cubicBezTo>
                        <a:pt x="1196" y="2866"/>
                        <a:pt x="1226" y="2888"/>
                        <a:pt x="1247" y="2882"/>
                      </a:cubicBezTo>
                      <a:cubicBezTo>
                        <a:pt x="1264" y="2876"/>
                        <a:pt x="1269" y="2835"/>
                        <a:pt x="1279" y="2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4">
                  <a:extLst>
                    <a:ext uri="{FF2B5EF4-FFF2-40B4-BE49-F238E27FC236}">
                      <a16:creationId xmlns:a16="http://schemas.microsoft.com/office/drawing/2014/main" id="{D8C4C1FE-5DDC-174F-499A-6E64E632F86B}"/>
                    </a:ext>
                  </a:extLst>
                </p:cNvPr>
                <p:cNvSpPr/>
                <p:nvPr/>
              </p:nvSpPr>
              <p:spPr>
                <a:xfrm>
                  <a:off x="2843236" y="2300613"/>
                  <a:ext cx="679137" cy="167405"/>
                </a:xfrm>
                <a:custGeom>
                  <a:avLst/>
                  <a:gdLst/>
                  <a:ahLst/>
                  <a:cxnLst/>
                  <a:rect l="l" t="t" r="r" b="b"/>
                  <a:pathLst>
                    <a:path w="6779" h="1671" extrusionOk="0">
                      <a:moveTo>
                        <a:pt x="1218" y="21"/>
                      </a:moveTo>
                      <a:cubicBezTo>
                        <a:pt x="1263" y="44"/>
                        <a:pt x="1282" y="48"/>
                        <a:pt x="1289" y="60"/>
                      </a:cubicBezTo>
                      <a:cubicBezTo>
                        <a:pt x="1596" y="483"/>
                        <a:pt x="2037" y="681"/>
                        <a:pt x="2529" y="792"/>
                      </a:cubicBezTo>
                      <a:cubicBezTo>
                        <a:pt x="2761" y="844"/>
                        <a:pt x="2993" y="895"/>
                        <a:pt x="3227" y="940"/>
                      </a:cubicBezTo>
                      <a:cubicBezTo>
                        <a:pt x="3794" y="1047"/>
                        <a:pt x="4329" y="930"/>
                        <a:pt x="4851" y="714"/>
                      </a:cubicBezTo>
                      <a:cubicBezTo>
                        <a:pt x="5018" y="645"/>
                        <a:pt x="5152" y="541"/>
                        <a:pt x="5263" y="400"/>
                      </a:cubicBezTo>
                      <a:cubicBezTo>
                        <a:pt x="5349" y="290"/>
                        <a:pt x="5437" y="177"/>
                        <a:pt x="5525" y="65"/>
                      </a:cubicBezTo>
                      <a:cubicBezTo>
                        <a:pt x="5874" y="0"/>
                        <a:pt x="6195" y="86"/>
                        <a:pt x="6504" y="212"/>
                      </a:cubicBezTo>
                      <a:cubicBezTo>
                        <a:pt x="6737" y="306"/>
                        <a:pt x="6779" y="509"/>
                        <a:pt x="6620" y="711"/>
                      </a:cubicBezTo>
                      <a:cubicBezTo>
                        <a:pt x="6430" y="956"/>
                        <a:pt x="6176" y="1121"/>
                        <a:pt x="5897" y="1237"/>
                      </a:cubicBezTo>
                      <a:cubicBezTo>
                        <a:pt x="5558" y="1379"/>
                        <a:pt x="5207" y="1474"/>
                        <a:pt x="4844" y="1527"/>
                      </a:cubicBezTo>
                      <a:cubicBezTo>
                        <a:pt x="3864" y="1670"/>
                        <a:pt x="2883" y="1657"/>
                        <a:pt x="1904" y="1520"/>
                      </a:cubicBezTo>
                      <a:cubicBezTo>
                        <a:pt x="1558" y="1472"/>
                        <a:pt x="1222" y="1374"/>
                        <a:pt x="900" y="1240"/>
                      </a:cubicBezTo>
                      <a:cubicBezTo>
                        <a:pt x="618" y="1124"/>
                        <a:pt x="365" y="960"/>
                        <a:pt x="173" y="719"/>
                      </a:cubicBezTo>
                      <a:cubicBezTo>
                        <a:pt x="0" y="502"/>
                        <a:pt x="56" y="296"/>
                        <a:pt x="318" y="194"/>
                      </a:cubicBezTo>
                      <a:cubicBezTo>
                        <a:pt x="619" y="77"/>
                        <a:pt x="930" y="25"/>
                        <a:pt x="1218" y="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4">
                  <a:extLst>
                    <a:ext uri="{FF2B5EF4-FFF2-40B4-BE49-F238E27FC236}">
                      <a16:creationId xmlns:a16="http://schemas.microsoft.com/office/drawing/2014/main" id="{2DEA3A67-54AD-B87C-10B2-79A4E631E9CB}"/>
                    </a:ext>
                  </a:extLst>
                </p:cNvPr>
                <p:cNvSpPr/>
                <p:nvPr/>
              </p:nvSpPr>
              <p:spPr>
                <a:xfrm>
                  <a:off x="2970567" y="1945970"/>
                  <a:ext cx="419564" cy="76239"/>
                </a:xfrm>
                <a:custGeom>
                  <a:avLst/>
                  <a:gdLst/>
                  <a:ahLst/>
                  <a:cxnLst/>
                  <a:rect l="l" t="t" r="r" b="b"/>
                  <a:pathLst>
                    <a:path w="4188" h="761" extrusionOk="0">
                      <a:moveTo>
                        <a:pt x="3930" y="760"/>
                      </a:moveTo>
                      <a:cubicBezTo>
                        <a:pt x="3634" y="540"/>
                        <a:pt x="3323" y="505"/>
                        <a:pt x="3002" y="496"/>
                      </a:cubicBezTo>
                      <a:cubicBezTo>
                        <a:pt x="2670" y="489"/>
                        <a:pt x="2337" y="459"/>
                        <a:pt x="2004" y="443"/>
                      </a:cubicBezTo>
                      <a:cubicBezTo>
                        <a:pt x="1478" y="415"/>
                        <a:pt x="959" y="472"/>
                        <a:pt x="452" y="624"/>
                      </a:cubicBezTo>
                      <a:cubicBezTo>
                        <a:pt x="316" y="665"/>
                        <a:pt x="204" y="655"/>
                        <a:pt x="96" y="568"/>
                      </a:cubicBezTo>
                      <a:cubicBezTo>
                        <a:pt x="0" y="490"/>
                        <a:pt x="4" y="346"/>
                        <a:pt x="116" y="290"/>
                      </a:cubicBezTo>
                      <a:cubicBezTo>
                        <a:pt x="213" y="241"/>
                        <a:pt x="318" y="199"/>
                        <a:pt x="425" y="179"/>
                      </a:cubicBezTo>
                      <a:cubicBezTo>
                        <a:pt x="1179" y="45"/>
                        <a:pt x="1937" y="0"/>
                        <a:pt x="2699" y="89"/>
                      </a:cubicBezTo>
                      <a:cubicBezTo>
                        <a:pt x="3046" y="128"/>
                        <a:pt x="3392" y="167"/>
                        <a:pt x="3738" y="218"/>
                      </a:cubicBezTo>
                      <a:cubicBezTo>
                        <a:pt x="3845" y="233"/>
                        <a:pt x="3952" y="278"/>
                        <a:pt x="4051" y="321"/>
                      </a:cubicBezTo>
                      <a:cubicBezTo>
                        <a:pt x="4167" y="373"/>
                        <a:pt x="4188" y="484"/>
                        <a:pt x="4105" y="598"/>
                      </a:cubicBezTo>
                      <a:cubicBezTo>
                        <a:pt x="4068" y="647"/>
                        <a:pt x="4014" y="684"/>
                        <a:pt x="3930" y="7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4">
                  <a:extLst>
                    <a:ext uri="{FF2B5EF4-FFF2-40B4-BE49-F238E27FC236}">
                      <a16:creationId xmlns:a16="http://schemas.microsoft.com/office/drawing/2014/main" id="{33E6483A-A8D2-6CF4-E0FC-34A67D5D8771}"/>
                    </a:ext>
                  </a:extLst>
                </p:cNvPr>
                <p:cNvSpPr/>
                <p:nvPr/>
              </p:nvSpPr>
              <p:spPr>
                <a:xfrm>
                  <a:off x="3410163" y="2054467"/>
                  <a:ext cx="143862" cy="207779"/>
                </a:xfrm>
                <a:custGeom>
                  <a:avLst/>
                  <a:gdLst/>
                  <a:ahLst/>
                  <a:cxnLst/>
                  <a:rect l="l" t="t" r="r" b="b"/>
                  <a:pathLst>
                    <a:path w="1436" h="2074" extrusionOk="0">
                      <a:moveTo>
                        <a:pt x="274" y="442"/>
                      </a:moveTo>
                      <a:cubicBezTo>
                        <a:pt x="251" y="208"/>
                        <a:pt x="274" y="151"/>
                        <a:pt x="388" y="111"/>
                      </a:cubicBezTo>
                      <a:cubicBezTo>
                        <a:pt x="700" y="1"/>
                        <a:pt x="952" y="48"/>
                        <a:pt x="1129" y="248"/>
                      </a:cubicBezTo>
                      <a:cubicBezTo>
                        <a:pt x="1384" y="539"/>
                        <a:pt x="1435" y="816"/>
                        <a:pt x="1267" y="1118"/>
                      </a:cubicBezTo>
                      <a:cubicBezTo>
                        <a:pt x="1191" y="1255"/>
                        <a:pt x="1093" y="1384"/>
                        <a:pt x="986" y="1498"/>
                      </a:cubicBezTo>
                      <a:cubicBezTo>
                        <a:pt x="766" y="1728"/>
                        <a:pt x="502" y="1905"/>
                        <a:pt x="220" y="2052"/>
                      </a:cubicBezTo>
                      <a:cubicBezTo>
                        <a:pt x="183" y="2073"/>
                        <a:pt x="131" y="2067"/>
                        <a:pt x="90" y="2074"/>
                      </a:cubicBezTo>
                      <a:cubicBezTo>
                        <a:pt x="1" y="1958"/>
                        <a:pt x="39" y="1853"/>
                        <a:pt x="118" y="1770"/>
                      </a:cubicBezTo>
                      <a:cubicBezTo>
                        <a:pt x="183" y="1702"/>
                        <a:pt x="272" y="1659"/>
                        <a:pt x="347" y="1602"/>
                      </a:cubicBezTo>
                      <a:cubicBezTo>
                        <a:pt x="526" y="1467"/>
                        <a:pt x="675" y="1303"/>
                        <a:pt x="772" y="1099"/>
                      </a:cubicBezTo>
                      <a:cubicBezTo>
                        <a:pt x="827" y="983"/>
                        <a:pt x="858" y="860"/>
                        <a:pt x="833" y="730"/>
                      </a:cubicBezTo>
                      <a:cubicBezTo>
                        <a:pt x="809" y="595"/>
                        <a:pt x="721" y="493"/>
                        <a:pt x="591" y="471"/>
                      </a:cubicBezTo>
                      <a:cubicBezTo>
                        <a:pt x="483" y="456"/>
                        <a:pt x="376" y="452"/>
                        <a:pt x="274" y="4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4">
                  <a:extLst>
                    <a:ext uri="{FF2B5EF4-FFF2-40B4-BE49-F238E27FC236}">
                      <a16:creationId xmlns:a16="http://schemas.microsoft.com/office/drawing/2014/main" id="{C457469E-E399-D475-BA0A-CDC6CEEAC1EF}"/>
                    </a:ext>
                  </a:extLst>
                </p:cNvPr>
                <p:cNvSpPr/>
                <p:nvPr/>
              </p:nvSpPr>
              <p:spPr>
                <a:xfrm>
                  <a:off x="3430600" y="2187107"/>
                  <a:ext cx="1703" cy="2104"/>
                </a:xfrm>
                <a:custGeom>
                  <a:avLst/>
                  <a:gdLst/>
                  <a:ahLst/>
                  <a:cxnLst/>
                  <a:rect l="l" t="t" r="r" b="b"/>
                  <a:pathLst>
                    <a:path w="17" h="21" extrusionOk="0">
                      <a:moveTo>
                        <a:pt x="6" y="1"/>
                      </a:moveTo>
                      <a:lnTo>
                        <a:pt x="0" y="20"/>
                      </a:lnTo>
                      <a:lnTo>
                        <a:pt x="16" y="10"/>
                      </a:lnTo>
                      <a:close/>
                    </a:path>
                  </a:pathLst>
                </a:custGeom>
                <a:solidFill>
                  <a:srgbClr val="A4E6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4">
                  <a:extLst>
                    <a:ext uri="{FF2B5EF4-FFF2-40B4-BE49-F238E27FC236}">
                      <a16:creationId xmlns:a16="http://schemas.microsoft.com/office/drawing/2014/main" id="{5A6A3A5A-C5B7-741F-1992-EE54DA8909A4}"/>
                    </a:ext>
                  </a:extLst>
                </p:cNvPr>
                <p:cNvSpPr/>
                <p:nvPr/>
              </p:nvSpPr>
              <p:spPr>
                <a:xfrm>
                  <a:off x="3003326" y="2178392"/>
                  <a:ext cx="27650" cy="33361"/>
                </a:xfrm>
                <a:custGeom>
                  <a:avLst/>
                  <a:gdLst/>
                  <a:ahLst/>
                  <a:cxnLst/>
                  <a:rect l="l" t="t" r="r" b="b"/>
                  <a:pathLst>
                    <a:path w="276" h="333" extrusionOk="0">
                      <a:moveTo>
                        <a:pt x="275" y="47"/>
                      </a:moveTo>
                      <a:cubicBezTo>
                        <a:pt x="271" y="92"/>
                        <a:pt x="276" y="126"/>
                        <a:pt x="264" y="151"/>
                      </a:cubicBezTo>
                      <a:cubicBezTo>
                        <a:pt x="226" y="231"/>
                        <a:pt x="202" y="332"/>
                        <a:pt x="84" y="327"/>
                      </a:cubicBezTo>
                      <a:cubicBezTo>
                        <a:pt x="61" y="325"/>
                        <a:pt x="25" y="294"/>
                        <a:pt x="21" y="273"/>
                      </a:cubicBezTo>
                      <a:cubicBezTo>
                        <a:pt x="0" y="166"/>
                        <a:pt x="55" y="63"/>
                        <a:pt x="163" y="15"/>
                      </a:cubicBezTo>
                      <a:cubicBezTo>
                        <a:pt x="191" y="1"/>
                        <a:pt x="239" y="34"/>
                        <a:pt x="275"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4">
                  <a:extLst>
                    <a:ext uri="{FF2B5EF4-FFF2-40B4-BE49-F238E27FC236}">
                      <a16:creationId xmlns:a16="http://schemas.microsoft.com/office/drawing/2014/main" id="{F3757FBF-E03F-7868-FF37-7738BEDC9EA9}"/>
                    </a:ext>
                  </a:extLst>
                </p:cNvPr>
                <p:cNvSpPr/>
                <p:nvPr/>
              </p:nvSpPr>
              <p:spPr>
                <a:xfrm>
                  <a:off x="3018353" y="2232289"/>
                  <a:ext cx="22341" cy="25146"/>
                </a:xfrm>
                <a:custGeom>
                  <a:avLst/>
                  <a:gdLst/>
                  <a:ahLst/>
                  <a:cxnLst/>
                  <a:rect l="l" t="t" r="r" b="b"/>
                  <a:pathLst>
                    <a:path w="223" h="251" extrusionOk="0">
                      <a:moveTo>
                        <a:pt x="133" y="7"/>
                      </a:moveTo>
                      <a:cubicBezTo>
                        <a:pt x="151" y="7"/>
                        <a:pt x="174" y="1"/>
                        <a:pt x="179" y="9"/>
                      </a:cubicBezTo>
                      <a:cubicBezTo>
                        <a:pt x="195" y="32"/>
                        <a:pt x="223" y="67"/>
                        <a:pt x="216" y="84"/>
                      </a:cubicBezTo>
                      <a:cubicBezTo>
                        <a:pt x="194" y="138"/>
                        <a:pt x="160" y="189"/>
                        <a:pt x="124" y="232"/>
                      </a:cubicBezTo>
                      <a:cubicBezTo>
                        <a:pt x="110" y="247"/>
                        <a:pt x="63" y="251"/>
                        <a:pt x="44" y="239"/>
                      </a:cubicBezTo>
                      <a:cubicBezTo>
                        <a:pt x="22" y="226"/>
                        <a:pt x="1" y="189"/>
                        <a:pt x="2" y="165"/>
                      </a:cubicBezTo>
                      <a:cubicBezTo>
                        <a:pt x="8" y="77"/>
                        <a:pt x="47" y="36"/>
                        <a:pt x="133"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4">
                  <a:extLst>
                    <a:ext uri="{FF2B5EF4-FFF2-40B4-BE49-F238E27FC236}">
                      <a16:creationId xmlns:a16="http://schemas.microsoft.com/office/drawing/2014/main" id="{327CF16B-283A-634D-0F13-2C67BD59790B}"/>
                    </a:ext>
                  </a:extLst>
                </p:cNvPr>
                <p:cNvSpPr/>
                <p:nvPr/>
              </p:nvSpPr>
              <p:spPr>
                <a:xfrm>
                  <a:off x="3036887" y="2281779"/>
                  <a:ext cx="23343" cy="24044"/>
                </a:xfrm>
                <a:custGeom>
                  <a:avLst/>
                  <a:gdLst/>
                  <a:ahLst/>
                  <a:cxnLst/>
                  <a:rect l="l" t="t" r="r" b="b"/>
                  <a:pathLst>
                    <a:path w="233" h="240" extrusionOk="0">
                      <a:moveTo>
                        <a:pt x="211" y="54"/>
                      </a:moveTo>
                      <a:cubicBezTo>
                        <a:pt x="232" y="136"/>
                        <a:pt x="158" y="239"/>
                        <a:pt x="72" y="237"/>
                      </a:cubicBezTo>
                      <a:cubicBezTo>
                        <a:pt x="51" y="235"/>
                        <a:pt x="17" y="205"/>
                        <a:pt x="15" y="183"/>
                      </a:cubicBezTo>
                      <a:cubicBezTo>
                        <a:pt x="0" y="96"/>
                        <a:pt x="100" y="0"/>
                        <a:pt x="180" y="23"/>
                      </a:cubicBezTo>
                      <a:cubicBezTo>
                        <a:pt x="191" y="26"/>
                        <a:pt x="200" y="43"/>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4">
                  <a:extLst>
                    <a:ext uri="{FF2B5EF4-FFF2-40B4-BE49-F238E27FC236}">
                      <a16:creationId xmlns:a16="http://schemas.microsoft.com/office/drawing/2014/main" id="{0DD8C6A0-604D-AB19-3420-36DD6F41DD3D}"/>
                    </a:ext>
                  </a:extLst>
                </p:cNvPr>
                <p:cNvSpPr/>
                <p:nvPr/>
              </p:nvSpPr>
              <p:spPr>
                <a:xfrm>
                  <a:off x="3076459" y="2309830"/>
                  <a:ext cx="10920" cy="11220"/>
                </a:xfrm>
                <a:custGeom>
                  <a:avLst/>
                  <a:gdLst/>
                  <a:ahLst/>
                  <a:cxnLst/>
                  <a:rect l="l" t="t" r="r" b="b"/>
                  <a:pathLst>
                    <a:path w="109" h="112" extrusionOk="0">
                      <a:moveTo>
                        <a:pt x="108" y="34"/>
                      </a:moveTo>
                      <a:cubicBezTo>
                        <a:pt x="98" y="60"/>
                        <a:pt x="93" y="101"/>
                        <a:pt x="77" y="106"/>
                      </a:cubicBezTo>
                      <a:cubicBezTo>
                        <a:pt x="56" y="112"/>
                        <a:pt x="26" y="90"/>
                        <a:pt x="0" y="80"/>
                      </a:cubicBezTo>
                      <a:cubicBezTo>
                        <a:pt x="11" y="55"/>
                        <a:pt x="19" y="20"/>
                        <a:pt x="39" y="9"/>
                      </a:cubicBezTo>
                      <a:cubicBezTo>
                        <a:pt x="52" y="0"/>
                        <a:pt x="85" y="24"/>
                        <a:pt x="108"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8" name="Google Shape;2898;p44">
              <a:extLst>
                <a:ext uri="{FF2B5EF4-FFF2-40B4-BE49-F238E27FC236}">
                  <a16:creationId xmlns:a16="http://schemas.microsoft.com/office/drawing/2014/main" id="{1DE07DAF-CFF0-B1D4-8CF1-CE3D7728216C}"/>
                </a:ext>
              </a:extLst>
            </p:cNvPr>
            <p:cNvGrpSpPr/>
            <p:nvPr/>
          </p:nvGrpSpPr>
          <p:grpSpPr>
            <a:xfrm>
              <a:off x="3600729" y="1922227"/>
              <a:ext cx="759984" cy="567033"/>
              <a:chOff x="3600729" y="1922227"/>
              <a:chExt cx="759984" cy="567033"/>
            </a:xfrm>
          </p:grpSpPr>
          <p:sp>
            <p:nvSpPr>
              <p:cNvPr id="2899" name="Google Shape;2899;p44">
                <a:extLst>
                  <a:ext uri="{FF2B5EF4-FFF2-40B4-BE49-F238E27FC236}">
                    <a16:creationId xmlns:a16="http://schemas.microsoft.com/office/drawing/2014/main" id="{0DD36036-0C6A-22C3-D7D9-C4725CD375D0}"/>
                  </a:ext>
                </a:extLst>
              </p:cNvPr>
              <p:cNvSpPr/>
              <p:nvPr/>
            </p:nvSpPr>
            <p:spPr>
              <a:xfrm>
                <a:off x="3600729" y="1922227"/>
                <a:ext cx="759984" cy="567033"/>
              </a:xfrm>
              <a:custGeom>
                <a:avLst/>
                <a:gdLst/>
                <a:ahLst/>
                <a:cxnLst/>
                <a:rect l="l" t="t" r="r" b="b"/>
                <a:pathLst>
                  <a:path w="7586" h="5660" extrusionOk="0">
                    <a:moveTo>
                      <a:pt x="1376" y="3541"/>
                    </a:moveTo>
                    <a:cubicBezTo>
                      <a:pt x="1369" y="3440"/>
                      <a:pt x="1374" y="3359"/>
                      <a:pt x="1354" y="3286"/>
                    </a:cubicBezTo>
                    <a:cubicBezTo>
                      <a:pt x="1241" y="2853"/>
                      <a:pt x="1200" y="2413"/>
                      <a:pt x="1200" y="1966"/>
                    </a:cubicBezTo>
                    <a:cubicBezTo>
                      <a:pt x="1200" y="1713"/>
                      <a:pt x="1193" y="1459"/>
                      <a:pt x="1201" y="1206"/>
                    </a:cubicBezTo>
                    <a:cubicBezTo>
                      <a:pt x="1205" y="1048"/>
                      <a:pt x="1228" y="891"/>
                      <a:pt x="1240" y="732"/>
                    </a:cubicBezTo>
                    <a:cubicBezTo>
                      <a:pt x="1264" y="477"/>
                      <a:pt x="1424" y="338"/>
                      <a:pt x="1652" y="263"/>
                    </a:cubicBezTo>
                    <a:cubicBezTo>
                      <a:pt x="1741" y="234"/>
                      <a:pt x="1836" y="216"/>
                      <a:pt x="1930" y="200"/>
                    </a:cubicBezTo>
                    <a:cubicBezTo>
                      <a:pt x="2811" y="58"/>
                      <a:pt x="3695" y="1"/>
                      <a:pt x="4584" y="115"/>
                    </a:cubicBezTo>
                    <a:cubicBezTo>
                      <a:pt x="4851" y="150"/>
                      <a:pt x="5118" y="183"/>
                      <a:pt x="5384" y="225"/>
                    </a:cubicBezTo>
                    <a:cubicBezTo>
                      <a:pt x="5791" y="288"/>
                      <a:pt x="6034"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4" y="1769"/>
                    </a:cubicBezTo>
                    <a:cubicBezTo>
                      <a:pt x="7575" y="1978"/>
                      <a:pt x="7585" y="2193"/>
                      <a:pt x="7496" y="2412"/>
                    </a:cubicBezTo>
                    <a:cubicBezTo>
                      <a:pt x="7376" y="2715"/>
                      <a:pt x="7188" y="2966"/>
                      <a:pt x="6940" y="3173"/>
                    </a:cubicBezTo>
                    <a:cubicBezTo>
                      <a:pt x="6794" y="3292"/>
                      <a:pt x="6645" y="3408"/>
                      <a:pt x="6502" y="3520"/>
                    </a:cubicBezTo>
                    <a:cubicBezTo>
                      <a:pt x="6517" y="3638"/>
                      <a:pt x="6609" y="3634"/>
                      <a:pt x="6673" y="3664"/>
                    </a:cubicBezTo>
                    <a:cubicBezTo>
                      <a:pt x="6789" y="3714"/>
                      <a:pt x="6917" y="3746"/>
                      <a:pt x="7023" y="3811"/>
                    </a:cubicBezTo>
                    <a:cubicBezTo>
                      <a:pt x="7256" y="3954"/>
                      <a:pt x="7327" y="4225"/>
                      <a:pt x="7214" y="4477"/>
                    </a:cubicBezTo>
                    <a:cubicBezTo>
                      <a:pt x="7133" y="4655"/>
                      <a:pt x="7000" y="4792"/>
                      <a:pt x="6850" y="4912"/>
                    </a:cubicBezTo>
                    <a:cubicBezTo>
                      <a:pt x="6458" y="5227"/>
                      <a:pt x="6008" y="5424"/>
                      <a:pt x="5516" y="5501"/>
                    </a:cubicBezTo>
                    <a:cubicBezTo>
                      <a:pt x="5126" y="5565"/>
                      <a:pt x="4728" y="5596"/>
                      <a:pt x="4333" y="5619"/>
                    </a:cubicBezTo>
                    <a:cubicBezTo>
                      <a:pt x="3939" y="5644"/>
                      <a:pt x="3540" y="5660"/>
                      <a:pt x="3143" y="5649"/>
                    </a:cubicBezTo>
                    <a:cubicBezTo>
                      <a:pt x="2461" y="5628"/>
                      <a:pt x="1783" y="5560"/>
                      <a:pt x="1141" y="5299"/>
                    </a:cubicBezTo>
                    <a:cubicBezTo>
                      <a:pt x="875" y="5189"/>
                      <a:pt x="624" y="5049"/>
                      <a:pt x="419" y="4849"/>
                    </a:cubicBezTo>
                    <a:cubicBezTo>
                      <a:pt x="307" y="4739"/>
                      <a:pt x="202" y="4613"/>
                      <a:pt x="129" y="4476"/>
                    </a:cubicBezTo>
                    <a:cubicBezTo>
                      <a:pt x="0" y="4233"/>
                      <a:pt x="83" y="3959"/>
                      <a:pt x="315" y="3810"/>
                    </a:cubicBezTo>
                    <a:cubicBezTo>
                      <a:pt x="520" y="3677"/>
                      <a:pt x="753" y="3633"/>
                      <a:pt x="991" y="3597"/>
                    </a:cubicBezTo>
                    <a:cubicBezTo>
                      <a:pt x="1115" y="3578"/>
                      <a:pt x="1237" y="3561"/>
                      <a:pt x="1376" y="3541"/>
                    </a:cubicBezTo>
                    <a:close/>
                    <a:moveTo>
                      <a:pt x="6146" y="2645"/>
                    </a:moveTo>
                    <a:cubicBezTo>
                      <a:pt x="6337" y="2641"/>
                      <a:pt x="6395" y="2478"/>
                      <a:pt x="6481" y="2355"/>
                    </a:cubicBezTo>
                    <a:cubicBezTo>
                      <a:pt x="6544" y="2264"/>
                      <a:pt x="6573" y="2155"/>
                      <a:pt x="6508" y="2048"/>
                    </a:cubicBezTo>
                    <a:cubicBezTo>
                      <a:pt x="6493" y="2026"/>
                      <a:pt x="6455" y="2000"/>
                      <a:pt x="6432" y="2003"/>
                    </a:cubicBezTo>
                    <a:cubicBezTo>
                      <a:pt x="6345" y="2022"/>
                      <a:pt x="6261" y="2051"/>
                      <a:pt x="6180" y="2076"/>
                    </a:cubicBezTo>
                    <a:cubicBezTo>
                      <a:pt x="6138" y="2281"/>
                      <a:pt x="6127" y="2467"/>
                      <a:pt x="6156" y="2654"/>
                    </a:cubicBezTo>
                    <a:lnTo>
                      <a:pt x="6140" y="2665"/>
                    </a:lnTo>
                    <a:close/>
                    <a:moveTo>
                      <a:pt x="1507" y="1093"/>
                    </a:moveTo>
                    <a:cubicBezTo>
                      <a:pt x="1434" y="1679"/>
                      <a:pt x="1475" y="2676"/>
                      <a:pt x="1597" y="3130"/>
                    </a:cubicBezTo>
                    <a:cubicBezTo>
                      <a:pt x="1642" y="3296"/>
                      <a:pt x="1710" y="3460"/>
                      <a:pt x="1789" y="3614"/>
                    </a:cubicBezTo>
                    <a:cubicBezTo>
                      <a:pt x="1915" y="3863"/>
                      <a:pt x="2114" y="4043"/>
                      <a:pt x="2378" y="4143"/>
                    </a:cubicBezTo>
                    <a:cubicBezTo>
                      <a:pt x="2810" y="4303"/>
                      <a:pt x="3252" y="4427"/>
                      <a:pt x="3715" y="4463"/>
                    </a:cubicBezTo>
                    <a:cubicBezTo>
                      <a:pt x="4120" y="4496"/>
                      <a:pt x="4502" y="4437"/>
                      <a:pt x="4883" y="4302"/>
                    </a:cubicBezTo>
                    <a:cubicBezTo>
                      <a:pt x="5157" y="4205"/>
                      <a:pt x="5356" y="4040"/>
                      <a:pt x="5479" y="3790"/>
                    </a:cubicBezTo>
                    <a:cubicBezTo>
                      <a:pt x="5577" y="3591"/>
                      <a:pt x="5654" y="3381"/>
                      <a:pt x="5720" y="3171"/>
                    </a:cubicBezTo>
                    <a:cubicBezTo>
                      <a:pt x="5879" y="2650"/>
                      <a:pt x="5890" y="2107"/>
                      <a:pt x="5918" y="1568"/>
                    </a:cubicBezTo>
                    <a:cubicBezTo>
                      <a:pt x="5926" y="1417"/>
                      <a:pt x="5937" y="1252"/>
                      <a:pt x="5822" y="1102"/>
                    </a:cubicBezTo>
                    <a:cubicBezTo>
                      <a:pt x="5763" y="1136"/>
                      <a:pt x="5706" y="1162"/>
                      <a:pt x="5657" y="1199"/>
                    </a:cubicBezTo>
                    <a:cubicBezTo>
                      <a:pt x="5378" y="1402"/>
                      <a:pt x="5059" y="1494"/>
                      <a:pt x="4722" y="1519"/>
                    </a:cubicBezTo>
                    <a:cubicBezTo>
                      <a:pt x="4199" y="1557"/>
                      <a:pt x="3675" y="1568"/>
                      <a:pt x="3157" y="1457"/>
                    </a:cubicBezTo>
                    <a:cubicBezTo>
                      <a:pt x="2754" y="1370"/>
                      <a:pt x="2353" y="1278"/>
                      <a:pt x="1949" y="1188"/>
                    </a:cubicBezTo>
                    <a:cubicBezTo>
                      <a:pt x="1811" y="1157"/>
                      <a:pt x="1672" y="1129"/>
                      <a:pt x="1507" y="1093"/>
                    </a:cubicBezTo>
                    <a:close/>
                    <a:moveTo>
                      <a:pt x="1494" y="3798"/>
                    </a:moveTo>
                    <a:cubicBezTo>
                      <a:pt x="1206" y="3803"/>
                      <a:pt x="895" y="3854"/>
                      <a:pt x="597" y="3970"/>
                    </a:cubicBezTo>
                    <a:cubicBezTo>
                      <a:pt x="332" y="4072"/>
                      <a:pt x="278" y="4278"/>
                      <a:pt x="449" y="4494"/>
                    </a:cubicBezTo>
                    <a:cubicBezTo>
                      <a:pt x="641" y="4736"/>
                      <a:pt x="895" y="4901"/>
                      <a:pt x="1176" y="5015"/>
                    </a:cubicBezTo>
                    <a:cubicBezTo>
                      <a:pt x="1499" y="5149"/>
                      <a:pt x="1836" y="5248"/>
                      <a:pt x="2181" y="5296"/>
                    </a:cubicBezTo>
                    <a:cubicBezTo>
                      <a:pt x="3160" y="5433"/>
                      <a:pt x="4140" y="5445"/>
                      <a:pt x="5120" y="5302"/>
                    </a:cubicBezTo>
                    <a:cubicBezTo>
                      <a:pt x="5481" y="5250"/>
                      <a:pt x="5835" y="5152"/>
                      <a:pt x="6172" y="5013"/>
                    </a:cubicBezTo>
                    <a:cubicBezTo>
                      <a:pt x="6452" y="4897"/>
                      <a:pt x="6706" y="4732"/>
                      <a:pt x="6897" y="4487"/>
                    </a:cubicBezTo>
                    <a:cubicBezTo>
                      <a:pt x="7055" y="4284"/>
                      <a:pt x="7013" y="4082"/>
                      <a:pt x="6780" y="3987"/>
                    </a:cubicBezTo>
                    <a:cubicBezTo>
                      <a:pt x="6471" y="3862"/>
                      <a:pt x="6151" y="3777"/>
                      <a:pt x="5802" y="3840"/>
                    </a:cubicBezTo>
                    <a:cubicBezTo>
                      <a:pt x="5714" y="3954"/>
                      <a:pt x="5625" y="4065"/>
                      <a:pt x="5539" y="4176"/>
                    </a:cubicBezTo>
                    <a:cubicBezTo>
                      <a:pt x="5428" y="4316"/>
                      <a:pt x="5292" y="4422"/>
                      <a:pt x="5127" y="4489"/>
                    </a:cubicBezTo>
                    <a:cubicBezTo>
                      <a:pt x="4606" y="4706"/>
                      <a:pt x="4068" y="4821"/>
                      <a:pt x="3504" y="4715"/>
                    </a:cubicBezTo>
                    <a:cubicBezTo>
                      <a:pt x="3270" y="4672"/>
                      <a:pt x="3038" y="4621"/>
                      <a:pt x="2805" y="4568"/>
                    </a:cubicBezTo>
                    <a:cubicBezTo>
                      <a:pt x="2314" y="4457"/>
                      <a:pt x="1873" y="4259"/>
                      <a:pt x="1566" y="3835"/>
                    </a:cubicBezTo>
                    <a:cubicBezTo>
                      <a:pt x="1559" y="3825"/>
                      <a:pt x="1539" y="3821"/>
                      <a:pt x="1494" y="3798"/>
                    </a:cubicBezTo>
                    <a:close/>
                    <a:moveTo>
                      <a:pt x="5477" y="997"/>
                    </a:moveTo>
                    <a:cubicBezTo>
                      <a:pt x="5561" y="921"/>
                      <a:pt x="5616" y="884"/>
                      <a:pt x="5650" y="835"/>
                    </a:cubicBezTo>
                    <a:cubicBezTo>
                      <a:pt x="5734" y="721"/>
                      <a:pt x="5714" y="610"/>
                      <a:pt x="5597" y="558"/>
                    </a:cubicBezTo>
                    <a:cubicBezTo>
                      <a:pt x="5496" y="515"/>
                      <a:pt x="5391" y="470"/>
                      <a:pt x="5284" y="455"/>
                    </a:cubicBezTo>
                    <a:cubicBezTo>
                      <a:pt x="4938" y="405"/>
                      <a:pt x="4592" y="366"/>
                      <a:pt x="4245" y="325"/>
                    </a:cubicBezTo>
                    <a:cubicBezTo>
                      <a:pt x="3483" y="237"/>
                      <a:pt x="2724" y="282"/>
                      <a:pt x="1971" y="416"/>
                    </a:cubicBezTo>
                    <a:cubicBezTo>
                      <a:pt x="1864" y="436"/>
                      <a:pt x="1759" y="478"/>
                      <a:pt x="1662" y="527"/>
                    </a:cubicBezTo>
                    <a:cubicBezTo>
                      <a:pt x="1550" y="583"/>
                      <a:pt x="1546" y="727"/>
                      <a:pt x="1642" y="805"/>
                    </a:cubicBezTo>
                    <a:cubicBezTo>
                      <a:pt x="1751" y="892"/>
                      <a:pt x="1862" y="902"/>
                      <a:pt x="1998" y="861"/>
                    </a:cubicBezTo>
                    <a:cubicBezTo>
                      <a:pt x="2504" y="709"/>
                      <a:pt x="3024" y="652"/>
                      <a:pt x="3551" y="680"/>
                    </a:cubicBezTo>
                    <a:cubicBezTo>
                      <a:pt x="3883" y="696"/>
                      <a:pt x="4216" y="726"/>
                      <a:pt x="4548" y="733"/>
                    </a:cubicBezTo>
                    <a:cubicBezTo>
                      <a:pt x="4871" y="742"/>
                      <a:pt x="5181" y="778"/>
                      <a:pt x="5477" y="997"/>
                    </a:cubicBezTo>
                    <a:close/>
                    <a:moveTo>
                      <a:pt x="6209" y="1762"/>
                    </a:moveTo>
                    <a:cubicBezTo>
                      <a:pt x="6311" y="1771"/>
                      <a:pt x="6419" y="1775"/>
                      <a:pt x="6524" y="1792"/>
                    </a:cubicBezTo>
                    <a:cubicBezTo>
                      <a:pt x="6656" y="1815"/>
                      <a:pt x="6743" y="1917"/>
                      <a:pt x="6768" y="2051"/>
                    </a:cubicBezTo>
                    <a:cubicBezTo>
                      <a:pt x="6792" y="2181"/>
                      <a:pt x="6762" y="2304"/>
                      <a:pt x="6706" y="2420"/>
                    </a:cubicBezTo>
                    <a:cubicBezTo>
                      <a:pt x="6609" y="2622"/>
                      <a:pt x="6461" y="2788"/>
                      <a:pt x="6282" y="2923"/>
                    </a:cubicBezTo>
                    <a:cubicBezTo>
                      <a:pt x="6206" y="2980"/>
                      <a:pt x="6117" y="3023"/>
                      <a:pt x="6052" y="3091"/>
                    </a:cubicBezTo>
                    <a:cubicBezTo>
                      <a:pt x="5975" y="3174"/>
                      <a:pt x="5935" y="3279"/>
                      <a:pt x="6023" y="3395"/>
                    </a:cubicBezTo>
                    <a:cubicBezTo>
                      <a:pt x="6066" y="3389"/>
                      <a:pt x="6118" y="3393"/>
                      <a:pt x="6155" y="3373"/>
                    </a:cubicBezTo>
                    <a:cubicBezTo>
                      <a:pt x="6437" y="3226"/>
                      <a:pt x="6699" y="3049"/>
                      <a:pt x="6920" y="2819"/>
                    </a:cubicBezTo>
                    <a:cubicBezTo>
                      <a:pt x="7028" y="2706"/>
                      <a:pt x="7125" y="2576"/>
                      <a:pt x="7201" y="2440"/>
                    </a:cubicBezTo>
                    <a:cubicBezTo>
                      <a:pt x="7368" y="2139"/>
                      <a:pt x="7317" y="1860"/>
                      <a:pt x="7063" y="1570"/>
                    </a:cubicBezTo>
                    <a:cubicBezTo>
                      <a:pt x="6886" y="1369"/>
                      <a:pt x="6635" y="1322"/>
                      <a:pt x="6322" y="1432"/>
                    </a:cubicBezTo>
                    <a:cubicBezTo>
                      <a:pt x="6209" y="1472"/>
                      <a:pt x="6186" y="1528"/>
                      <a:pt x="6209" y="1762"/>
                    </a:cubicBezTo>
                    <a:close/>
                    <a:moveTo>
                      <a:pt x="5197" y="1079"/>
                    </a:moveTo>
                    <a:cubicBezTo>
                      <a:pt x="4505" y="903"/>
                      <a:pt x="3905" y="950"/>
                      <a:pt x="3313" y="929"/>
                    </a:cubicBezTo>
                    <a:cubicBezTo>
                      <a:pt x="3034" y="920"/>
                      <a:pt x="2748" y="890"/>
                      <a:pt x="2480" y="1013"/>
                    </a:cubicBezTo>
                    <a:cubicBezTo>
                      <a:pt x="2471" y="1016"/>
                      <a:pt x="2471" y="1041"/>
                      <a:pt x="2466" y="1056"/>
                    </a:cubicBezTo>
                    <a:cubicBezTo>
                      <a:pt x="2945" y="1193"/>
                      <a:pt x="4032" y="1299"/>
                      <a:pt x="4562" y="1249"/>
                    </a:cubicBezTo>
                    <a:cubicBezTo>
                      <a:pt x="4742"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0" name="Google Shape;2900;p44">
                <a:extLst>
                  <a:ext uri="{FF2B5EF4-FFF2-40B4-BE49-F238E27FC236}">
                    <a16:creationId xmlns:a16="http://schemas.microsoft.com/office/drawing/2014/main" id="{BC488670-2554-1886-6B91-5E2100B94DD8}"/>
                  </a:ext>
                </a:extLst>
              </p:cNvPr>
              <p:cNvGrpSpPr/>
              <p:nvPr/>
            </p:nvGrpSpPr>
            <p:grpSpPr>
              <a:xfrm>
                <a:off x="3628379" y="1945970"/>
                <a:ext cx="710889" cy="522048"/>
                <a:chOff x="3628379" y="1945970"/>
                <a:chExt cx="710889" cy="522048"/>
              </a:xfrm>
            </p:grpSpPr>
            <p:sp>
              <p:nvSpPr>
                <p:cNvPr id="2901" name="Google Shape;2901;p44">
                  <a:extLst>
                    <a:ext uri="{FF2B5EF4-FFF2-40B4-BE49-F238E27FC236}">
                      <a16:creationId xmlns:a16="http://schemas.microsoft.com/office/drawing/2014/main" id="{9A0FBBE7-C6F9-E2C3-0D29-3062DDC6A851}"/>
                    </a:ext>
                  </a:extLst>
                </p:cNvPr>
                <p:cNvSpPr/>
                <p:nvPr/>
              </p:nvSpPr>
              <p:spPr>
                <a:xfrm>
                  <a:off x="3744289" y="2031726"/>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4">
                  <a:extLst>
                    <a:ext uri="{FF2B5EF4-FFF2-40B4-BE49-F238E27FC236}">
                      <a16:creationId xmlns:a16="http://schemas.microsoft.com/office/drawing/2014/main" id="{FED011B6-48B6-492F-F6C8-751CAB2692F7}"/>
                    </a:ext>
                  </a:extLst>
                </p:cNvPr>
                <p:cNvSpPr/>
                <p:nvPr/>
              </p:nvSpPr>
              <p:spPr>
                <a:xfrm>
                  <a:off x="3628379" y="2300613"/>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4">
                  <a:extLst>
                    <a:ext uri="{FF2B5EF4-FFF2-40B4-BE49-F238E27FC236}">
                      <a16:creationId xmlns:a16="http://schemas.microsoft.com/office/drawing/2014/main" id="{0A2E5FB6-A12B-559B-BC0C-F10BCE62CB5D}"/>
                    </a:ext>
                  </a:extLst>
                </p:cNvPr>
                <p:cNvSpPr/>
                <p:nvPr/>
              </p:nvSpPr>
              <p:spPr>
                <a:xfrm>
                  <a:off x="3755810" y="1945970"/>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4">
                  <a:extLst>
                    <a:ext uri="{FF2B5EF4-FFF2-40B4-BE49-F238E27FC236}">
                      <a16:creationId xmlns:a16="http://schemas.microsoft.com/office/drawing/2014/main" id="{B10A879F-20FA-3211-9D5F-ACE193671A4B}"/>
                    </a:ext>
                  </a:extLst>
                </p:cNvPr>
                <p:cNvSpPr/>
                <p:nvPr/>
              </p:nvSpPr>
              <p:spPr>
                <a:xfrm>
                  <a:off x="4195506" y="2054467"/>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4">
                  <a:extLst>
                    <a:ext uri="{FF2B5EF4-FFF2-40B4-BE49-F238E27FC236}">
                      <a16:creationId xmlns:a16="http://schemas.microsoft.com/office/drawing/2014/main" id="{975D9B1E-1B3F-057B-98C7-F736188920C4}"/>
                    </a:ext>
                  </a:extLst>
                </p:cNvPr>
                <p:cNvSpPr/>
                <p:nvPr/>
              </p:nvSpPr>
              <p:spPr>
                <a:xfrm>
                  <a:off x="3847776" y="2011389"/>
                  <a:ext cx="273699" cy="41075"/>
                </a:xfrm>
                <a:custGeom>
                  <a:avLst/>
                  <a:gdLst/>
                  <a:ahLst/>
                  <a:cxnLst/>
                  <a:rect l="l" t="t" r="r" b="b"/>
                  <a:pathLst>
                    <a:path w="2732" h="410" extrusionOk="0">
                      <a:moveTo>
                        <a:pt x="2731" y="189"/>
                      </a:moveTo>
                      <a:cubicBezTo>
                        <a:pt x="2469" y="355"/>
                        <a:pt x="2276" y="343"/>
                        <a:pt x="2096" y="359"/>
                      </a:cubicBezTo>
                      <a:cubicBezTo>
                        <a:pt x="1566" y="409"/>
                        <a:pt x="479" y="303"/>
                        <a:pt x="0" y="166"/>
                      </a:cubicBezTo>
                      <a:cubicBezTo>
                        <a:pt x="5" y="150"/>
                        <a:pt x="4" y="126"/>
                        <a:pt x="14" y="123"/>
                      </a:cubicBezTo>
                      <a:cubicBezTo>
                        <a:pt x="282" y="1"/>
                        <a:pt x="568" y="31"/>
                        <a:pt x="847" y="39"/>
                      </a:cubicBezTo>
                      <a:cubicBezTo>
                        <a:pt x="1441" y="61"/>
                        <a:pt x="2039" y="15"/>
                        <a:pt x="2731" y="18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4">
                  <a:extLst>
                    <a:ext uri="{FF2B5EF4-FFF2-40B4-BE49-F238E27FC236}">
                      <a16:creationId xmlns:a16="http://schemas.microsoft.com/office/drawing/2014/main" id="{33F1C0A9-F901-E9D9-829F-78BA0C061065}"/>
                    </a:ext>
                  </a:extLst>
                </p:cNvPr>
                <p:cNvSpPr/>
                <p:nvPr/>
              </p:nvSpPr>
              <p:spPr>
                <a:xfrm>
                  <a:off x="4215743" y="2187107"/>
                  <a:ext cx="1603" cy="2104"/>
                </a:xfrm>
                <a:custGeom>
                  <a:avLst/>
                  <a:gdLst/>
                  <a:ahLst/>
                  <a:cxnLst/>
                  <a:rect l="l" t="t" r="r" b="b"/>
                  <a:pathLst>
                    <a:path w="16" h="21" extrusionOk="0">
                      <a:moveTo>
                        <a:pt x="7" y="1"/>
                      </a:moveTo>
                      <a:lnTo>
                        <a:pt x="0" y="20"/>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4">
                  <a:extLst>
                    <a:ext uri="{FF2B5EF4-FFF2-40B4-BE49-F238E27FC236}">
                      <a16:creationId xmlns:a16="http://schemas.microsoft.com/office/drawing/2014/main" id="{294CE245-5864-5E68-D6EB-DB0C0833A7BD}"/>
                    </a:ext>
                  </a:extLst>
                </p:cNvPr>
                <p:cNvSpPr/>
                <p:nvPr/>
              </p:nvSpPr>
              <p:spPr>
                <a:xfrm>
                  <a:off x="3788569" y="2178392"/>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4">
                  <a:extLst>
                    <a:ext uri="{FF2B5EF4-FFF2-40B4-BE49-F238E27FC236}">
                      <a16:creationId xmlns:a16="http://schemas.microsoft.com/office/drawing/2014/main" id="{3132A95A-C2DA-8C6E-D619-89209A56337D}"/>
                    </a:ext>
                  </a:extLst>
                </p:cNvPr>
                <p:cNvSpPr/>
                <p:nvPr/>
              </p:nvSpPr>
              <p:spPr>
                <a:xfrm>
                  <a:off x="3803596" y="2232289"/>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4">
                  <a:extLst>
                    <a:ext uri="{FF2B5EF4-FFF2-40B4-BE49-F238E27FC236}">
                      <a16:creationId xmlns:a16="http://schemas.microsoft.com/office/drawing/2014/main" id="{F2A8E20B-9571-1102-5915-67BC5B19B324}"/>
                    </a:ext>
                  </a:extLst>
                </p:cNvPr>
                <p:cNvSpPr/>
                <p:nvPr/>
              </p:nvSpPr>
              <p:spPr>
                <a:xfrm>
                  <a:off x="3821829" y="2281779"/>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4">
                  <a:extLst>
                    <a:ext uri="{FF2B5EF4-FFF2-40B4-BE49-F238E27FC236}">
                      <a16:creationId xmlns:a16="http://schemas.microsoft.com/office/drawing/2014/main" id="{03F48BB5-8BDF-0BC6-1022-E85DE1637B84}"/>
                    </a:ext>
                  </a:extLst>
                </p:cNvPr>
                <p:cNvSpPr/>
                <p:nvPr/>
              </p:nvSpPr>
              <p:spPr>
                <a:xfrm>
                  <a:off x="3861501" y="2309830"/>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11" name="Google Shape;2911;p44">
            <a:extLst>
              <a:ext uri="{FF2B5EF4-FFF2-40B4-BE49-F238E27FC236}">
                <a16:creationId xmlns:a16="http://schemas.microsoft.com/office/drawing/2014/main" id="{C2C0DF93-7B84-201A-1CD4-FC2A8510CCDE}"/>
              </a:ext>
            </a:extLst>
          </p:cNvPr>
          <p:cNvSpPr/>
          <p:nvPr/>
        </p:nvSpPr>
        <p:spPr>
          <a:xfrm>
            <a:off x="3353759" y="3347821"/>
            <a:ext cx="1703" cy="2104"/>
          </a:xfrm>
          <a:custGeom>
            <a:avLst/>
            <a:gdLst/>
            <a:ahLst/>
            <a:cxnLst/>
            <a:rect l="l" t="t" r="r" b="b"/>
            <a:pathLst>
              <a:path w="17" h="21" extrusionOk="0">
                <a:moveTo>
                  <a:pt x="6" y="1"/>
                </a:moveTo>
                <a:lnTo>
                  <a:pt x="0" y="20"/>
                </a:lnTo>
                <a:lnTo>
                  <a:pt x="16" y="10"/>
                </a:lnTo>
                <a:close/>
              </a:path>
            </a:pathLst>
          </a:custGeom>
          <a:solidFill>
            <a:srgbClr val="A4E6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2" name="Google Shape;3042;p44">
            <a:extLst>
              <a:ext uri="{FF2B5EF4-FFF2-40B4-BE49-F238E27FC236}">
                <a16:creationId xmlns:a16="http://schemas.microsoft.com/office/drawing/2014/main" id="{22601D61-9754-4610-575D-D67323FE94AE}"/>
              </a:ext>
            </a:extLst>
          </p:cNvPr>
          <p:cNvGrpSpPr/>
          <p:nvPr/>
        </p:nvGrpSpPr>
        <p:grpSpPr>
          <a:xfrm>
            <a:off x="3129806" y="4397188"/>
            <a:ext cx="3939528" cy="567033"/>
            <a:chOff x="450000" y="2668280"/>
            <a:chExt cx="3910713" cy="567033"/>
          </a:xfrm>
        </p:grpSpPr>
        <p:grpSp>
          <p:nvGrpSpPr>
            <p:cNvPr id="3043" name="Google Shape;3043;p44">
              <a:extLst>
                <a:ext uri="{FF2B5EF4-FFF2-40B4-BE49-F238E27FC236}">
                  <a16:creationId xmlns:a16="http://schemas.microsoft.com/office/drawing/2014/main" id="{A6D11145-A711-5742-C259-24ACB242EB4D}"/>
                </a:ext>
              </a:extLst>
            </p:cNvPr>
            <p:cNvGrpSpPr/>
            <p:nvPr/>
          </p:nvGrpSpPr>
          <p:grpSpPr>
            <a:xfrm>
              <a:off x="450000" y="2668280"/>
              <a:ext cx="759884" cy="567033"/>
              <a:chOff x="450000" y="2668280"/>
              <a:chExt cx="759884" cy="567033"/>
            </a:xfrm>
          </p:grpSpPr>
          <p:sp>
            <p:nvSpPr>
              <p:cNvPr id="3044" name="Google Shape;3044;p44">
                <a:extLst>
                  <a:ext uri="{FF2B5EF4-FFF2-40B4-BE49-F238E27FC236}">
                    <a16:creationId xmlns:a16="http://schemas.microsoft.com/office/drawing/2014/main" id="{B771DD86-08A1-FE3B-903E-5056934E7E13}"/>
                  </a:ext>
                </a:extLst>
              </p:cNvPr>
              <p:cNvSpPr/>
              <p:nvPr/>
            </p:nvSpPr>
            <p:spPr>
              <a:xfrm>
                <a:off x="450000" y="2668280"/>
                <a:ext cx="759884" cy="567033"/>
              </a:xfrm>
              <a:custGeom>
                <a:avLst/>
                <a:gdLst/>
                <a:ahLst/>
                <a:cxnLst/>
                <a:rect l="l" t="t" r="r" b="b"/>
                <a:pathLst>
                  <a:path w="7585" h="5660" extrusionOk="0">
                    <a:moveTo>
                      <a:pt x="1377" y="3541"/>
                    </a:moveTo>
                    <a:cubicBezTo>
                      <a:pt x="1369" y="3439"/>
                      <a:pt x="1374" y="3359"/>
                      <a:pt x="1354" y="3286"/>
                    </a:cubicBezTo>
                    <a:cubicBezTo>
                      <a:pt x="1241" y="2852"/>
                      <a:pt x="1200" y="2412"/>
                      <a:pt x="1200" y="1966"/>
                    </a:cubicBezTo>
                    <a:cubicBezTo>
                      <a:pt x="1200" y="1711"/>
                      <a:pt x="1194" y="1459"/>
                      <a:pt x="1201" y="1205"/>
                    </a:cubicBezTo>
                    <a:cubicBezTo>
                      <a:pt x="1205" y="1047"/>
                      <a:pt x="1229" y="889"/>
                      <a:pt x="1241" y="732"/>
                    </a:cubicBezTo>
                    <a:cubicBezTo>
                      <a:pt x="1265" y="476"/>
                      <a:pt x="1424" y="338"/>
                      <a:pt x="1651" y="262"/>
                    </a:cubicBezTo>
                    <a:cubicBezTo>
                      <a:pt x="1741" y="233"/>
                      <a:pt x="1835" y="214"/>
                      <a:pt x="1931" y="200"/>
                    </a:cubicBezTo>
                    <a:cubicBezTo>
                      <a:pt x="2812" y="58"/>
                      <a:pt x="3696" y="0"/>
                      <a:pt x="4585" y="115"/>
                    </a:cubicBezTo>
                    <a:cubicBezTo>
                      <a:pt x="4852" y="150"/>
                      <a:pt x="5119" y="182"/>
                      <a:pt x="5385" y="224"/>
                    </a:cubicBezTo>
                    <a:cubicBezTo>
                      <a:pt x="5792" y="288"/>
                      <a:pt x="6035" y="528"/>
                      <a:pt x="6123" y="929"/>
                    </a:cubicBezTo>
                    <a:cubicBezTo>
                      <a:pt x="6140" y="1004"/>
                      <a:pt x="6162" y="1079"/>
                      <a:pt x="6176" y="1136"/>
                    </a:cubicBezTo>
                    <a:cubicBezTo>
                      <a:pt x="6305" y="1230"/>
                      <a:pt x="6409" y="1155"/>
                      <a:pt x="6513" y="1142"/>
                    </a:cubicBezTo>
                    <a:cubicBezTo>
                      <a:pt x="6844" y="1102"/>
                      <a:pt x="7105" y="1219"/>
                      <a:pt x="7298" y="1485"/>
                    </a:cubicBezTo>
                    <a:cubicBezTo>
                      <a:pt x="7364" y="1574"/>
                      <a:pt x="7426" y="1667"/>
                      <a:pt x="7473" y="1768"/>
                    </a:cubicBezTo>
                    <a:cubicBezTo>
                      <a:pt x="7575" y="1977"/>
                      <a:pt x="7585" y="2192"/>
                      <a:pt x="7497" y="2413"/>
                    </a:cubicBezTo>
                    <a:cubicBezTo>
                      <a:pt x="7376" y="2715"/>
                      <a:pt x="7189" y="2966"/>
                      <a:pt x="6940" y="3173"/>
                    </a:cubicBezTo>
                    <a:cubicBezTo>
                      <a:pt x="6795" y="3293"/>
                      <a:pt x="6644" y="3409"/>
                      <a:pt x="6501" y="3521"/>
                    </a:cubicBezTo>
                    <a:cubicBezTo>
                      <a:pt x="6517" y="3639"/>
                      <a:pt x="6609" y="3635"/>
                      <a:pt x="6674" y="3665"/>
                    </a:cubicBezTo>
                    <a:cubicBezTo>
                      <a:pt x="6790" y="3715"/>
                      <a:pt x="6918" y="3746"/>
                      <a:pt x="7023" y="3812"/>
                    </a:cubicBezTo>
                    <a:cubicBezTo>
                      <a:pt x="7256" y="3955"/>
                      <a:pt x="7328" y="4226"/>
                      <a:pt x="7214" y="4478"/>
                    </a:cubicBezTo>
                    <a:cubicBezTo>
                      <a:pt x="7134" y="4656"/>
                      <a:pt x="7001" y="4792"/>
                      <a:pt x="6851" y="4912"/>
                    </a:cubicBezTo>
                    <a:cubicBezTo>
                      <a:pt x="6458" y="5226"/>
                      <a:pt x="6009" y="5423"/>
                      <a:pt x="5517" y="5501"/>
                    </a:cubicBezTo>
                    <a:cubicBezTo>
                      <a:pt x="5127" y="5564"/>
                      <a:pt x="4729" y="5594"/>
                      <a:pt x="4334" y="5619"/>
                    </a:cubicBezTo>
                    <a:cubicBezTo>
                      <a:pt x="3938" y="5643"/>
                      <a:pt x="3541" y="5660"/>
                      <a:pt x="3144" y="5648"/>
                    </a:cubicBezTo>
                    <a:cubicBezTo>
                      <a:pt x="2462" y="5628"/>
                      <a:pt x="1783" y="5557"/>
                      <a:pt x="1142" y="5298"/>
                    </a:cubicBezTo>
                    <a:cubicBezTo>
                      <a:pt x="876" y="5189"/>
                      <a:pt x="625" y="5048"/>
                      <a:pt x="418" y="4847"/>
                    </a:cubicBezTo>
                    <a:cubicBezTo>
                      <a:pt x="308" y="4739"/>
                      <a:pt x="202" y="4612"/>
                      <a:pt x="130" y="4475"/>
                    </a:cubicBezTo>
                    <a:cubicBezTo>
                      <a:pt x="1" y="4232"/>
                      <a:pt x="84" y="3958"/>
                      <a:pt x="315" y="3809"/>
                    </a:cubicBezTo>
                    <a:cubicBezTo>
                      <a:pt x="520" y="3677"/>
                      <a:pt x="754" y="3633"/>
                      <a:pt x="990" y="3597"/>
                    </a:cubicBezTo>
                    <a:cubicBezTo>
                      <a:pt x="1114" y="3578"/>
                      <a:pt x="1237" y="3560"/>
                      <a:pt x="1377" y="3541"/>
                    </a:cubicBezTo>
                    <a:close/>
                    <a:moveTo>
                      <a:pt x="6146" y="2642"/>
                    </a:moveTo>
                    <a:cubicBezTo>
                      <a:pt x="6336" y="2638"/>
                      <a:pt x="6397" y="2477"/>
                      <a:pt x="6481" y="2354"/>
                    </a:cubicBezTo>
                    <a:cubicBezTo>
                      <a:pt x="6544" y="2263"/>
                      <a:pt x="6573" y="2153"/>
                      <a:pt x="6508" y="2047"/>
                    </a:cubicBezTo>
                    <a:cubicBezTo>
                      <a:pt x="6494" y="2023"/>
                      <a:pt x="6454" y="1998"/>
                      <a:pt x="6433" y="2002"/>
                    </a:cubicBezTo>
                    <a:cubicBezTo>
                      <a:pt x="6346" y="2019"/>
                      <a:pt x="6261" y="2049"/>
                      <a:pt x="6180" y="2073"/>
                    </a:cubicBezTo>
                    <a:cubicBezTo>
                      <a:pt x="6138" y="2279"/>
                      <a:pt x="6127" y="2464"/>
                      <a:pt x="6154" y="2652"/>
                    </a:cubicBezTo>
                    <a:lnTo>
                      <a:pt x="6139" y="2663"/>
                    </a:lnTo>
                    <a:close/>
                    <a:moveTo>
                      <a:pt x="1506" y="1091"/>
                    </a:moveTo>
                    <a:cubicBezTo>
                      <a:pt x="1433" y="1676"/>
                      <a:pt x="1474" y="2674"/>
                      <a:pt x="1597" y="3128"/>
                    </a:cubicBezTo>
                    <a:cubicBezTo>
                      <a:pt x="1641" y="3296"/>
                      <a:pt x="1710" y="3460"/>
                      <a:pt x="1787" y="3613"/>
                    </a:cubicBezTo>
                    <a:cubicBezTo>
                      <a:pt x="1914" y="3863"/>
                      <a:pt x="2114" y="4043"/>
                      <a:pt x="2377" y="4141"/>
                    </a:cubicBezTo>
                    <a:cubicBezTo>
                      <a:pt x="2810" y="4301"/>
                      <a:pt x="3251" y="4427"/>
                      <a:pt x="3715" y="4463"/>
                    </a:cubicBezTo>
                    <a:cubicBezTo>
                      <a:pt x="4119" y="4494"/>
                      <a:pt x="4501" y="4437"/>
                      <a:pt x="4883" y="4301"/>
                    </a:cubicBezTo>
                    <a:cubicBezTo>
                      <a:pt x="5156" y="4204"/>
                      <a:pt x="5354" y="4039"/>
                      <a:pt x="5478" y="3788"/>
                    </a:cubicBezTo>
                    <a:cubicBezTo>
                      <a:pt x="5575" y="3590"/>
                      <a:pt x="5654" y="3380"/>
                      <a:pt x="5718" y="3169"/>
                    </a:cubicBezTo>
                    <a:cubicBezTo>
                      <a:pt x="5879" y="2649"/>
                      <a:pt x="5889" y="2106"/>
                      <a:pt x="5917" y="1568"/>
                    </a:cubicBezTo>
                    <a:cubicBezTo>
                      <a:pt x="5925" y="1416"/>
                      <a:pt x="5936" y="1251"/>
                      <a:pt x="5821" y="1101"/>
                    </a:cubicBezTo>
                    <a:cubicBezTo>
                      <a:pt x="5762" y="1135"/>
                      <a:pt x="5705" y="1161"/>
                      <a:pt x="5656" y="1199"/>
                    </a:cubicBezTo>
                    <a:cubicBezTo>
                      <a:pt x="5378" y="1401"/>
                      <a:pt x="5057" y="1492"/>
                      <a:pt x="4721" y="1518"/>
                    </a:cubicBezTo>
                    <a:cubicBezTo>
                      <a:pt x="4198" y="1557"/>
                      <a:pt x="3674" y="1568"/>
                      <a:pt x="3155" y="1455"/>
                    </a:cubicBezTo>
                    <a:cubicBezTo>
                      <a:pt x="2753" y="1368"/>
                      <a:pt x="2351" y="1276"/>
                      <a:pt x="1948" y="1186"/>
                    </a:cubicBezTo>
                    <a:cubicBezTo>
                      <a:pt x="1812" y="1156"/>
                      <a:pt x="1672" y="1127"/>
                      <a:pt x="1506" y="1091"/>
                    </a:cubicBezTo>
                    <a:close/>
                    <a:moveTo>
                      <a:pt x="1495" y="3797"/>
                    </a:moveTo>
                    <a:cubicBezTo>
                      <a:pt x="1205" y="3802"/>
                      <a:pt x="894" y="3853"/>
                      <a:pt x="596" y="3967"/>
                    </a:cubicBezTo>
                    <a:cubicBezTo>
                      <a:pt x="331" y="4069"/>
                      <a:pt x="278" y="4275"/>
                      <a:pt x="450" y="4492"/>
                    </a:cubicBezTo>
                    <a:cubicBezTo>
                      <a:pt x="642" y="4734"/>
                      <a:pt x="895" y="4898"/>
                      <a:pt x="1177" y="5014"/>
                    </a:cubicBezTo>
                    <a:cubicBezTo>
                      <a:pt x="1501" y="5148"/>
                      <a:pt x="1836" y="5245"/>
                      <a:pt x="2182" y="5292"/>
                    </a:cubicBezTo>
                    <a:cubicBezTo>
                      <a:pt x="3163" y="5430"/>
                      <a:pt x="4142" y="5442"/>
                      <a:pt x="5121" y="5299"/>
                    </a:cubicBezTo>
                    <a:cubicBezTo>
                      <a:pt x="5483" y="5246"/>
                      <a:pt x="5836" y="5149"/>
                      <a:pt x="6174" y="5010"/>
                    </a:cubicBezTo>
                    <a:cubicBezTo>
                      <a:pt x="6454" y="4893"/>
                      <a:pt x="6707" y="4729"/>
                      <a:pt x="6898" y="4484"/>
                    </a:cubicBezTo>
                    <a:cubicBezTo>
                      <a:pt x="7057" y="4280"/>
                      <a:pt x="7014" y="4079"/>
                      <a:pt x="6782" y="3984"/>
                    </a:cubicBezTo>
                    <a:cubicBezTo>
                      <a:pt x="6472" y="3859"/>
                      <a:pt x="6152" y="3774"/>
                      <a:pt x="5803" y="3838"/>
                    </a:cubicBezTo>
                    <a:cubicBezTo>
                      <a:pt x="5714" y="3952"/>
                      <a:pt x="5626" y="4064"/>
                      <a:pt x="5539" y="4174"/>
                    </a:cubicBezTo>
                    <a:cubicBezTo>
                      <a:pt x="5430" y="4314"/>
                      <a:pt x="5294" y="4420"/>
                      <a:pt x="5129" y="4489"/>
                    </a:cubicBezTo>
                    <a:cubicBezTo>
                      <a:pt x="4607" y="4705"/>
                      <a:pt x="4070" y="4821"/>
                      <a:pt x="3504" y="4714"/>
                    </a:cubicBezTo>
                    <a:cubicBezTo>
                      <a:pt x="3272" y="4670"/>
                      <a:pt x="3039" y="4621"/>
                      <a:pt x="2807" y="4568"/>
                    </a:cubicBezTo>
                    <a:cubicBezTo>
                      <a:pt x="2316" y="4458"/>
                      <a:pt x="1875" y="4260"/>
                      <a:pt x="1568" y="3835"/>
                    </a:cubicBezTo>
                    <a:cubicBezTo>
                      <a:pt x="1558" y="3823"/>
                      <a:pt x="1539" y="3819"/>
                      <a:pt x="1495" y="3797"/>
                    </a:cubicBezTo>
                    <a:close/>
                    <a:moveTo>
                      <a:pt x="5477" y="996"/>
                    </a:moveTo>
                    <a:cubicBezTo>
                      <a:pt x="5562" y="919"/>
                      <a:pt x="5615" y="882"/>
                      <a:pt x="5651" y="833"/>
                    </a:cubicBezTo>
                    <a:cubicBezTo>
                      <a:pt x="5734" y="720"/>
                      <a:pt x="5713" y="608"/>
                      <a:pt x="5597" y="557"/>
                    </a:cubicBezTo>
                    <a:cubicBezTo>
                      <a:pt x="5496" y="514"/>
                      <a:pt x="5391" y="469"/>
                      <a:pt x="5284" y="454"/>
                    </a:cubicBezTo>
                    <a:cubicBezTo>
                      <a:pt x="4939" y="404"/>
                      <a:pt x="4592" y="366"/>
                      <a:pt x="4245" y="325"/>
                    </a:cubicBezTo>
                    <a:cubicBezTo>
                      <a:pt x="3483" y="237"/>
                      <a:pt x="2725" y="281"/>
                      <a:pt x="1972" y="416"/>
                    </a:cubicBezTo>
                    <a:cubicBezTo>
                      <a:pt x="1865" y="434"/>
                      <a:pt x="1759" y="477"/>
                      <a:pt x="1662" y="525"/>
                    </a:cubicBezTo>
                    <a:cubicBezTo>
                      <a:pt x="1550" y="582"/>
                      <a:pt x="1547" y="726"/>
                      <a:pt x="1642" y="805"/>
                    </a:cubicBezTo>
                    <a:cubicBezTo>
                      <a:pt x="1752" y="892"/>
                      <a:pt x="1862" y="902"/>
                      <a:pt x="1998" y="861"/>
                    </a:cubicBezTo>
                    <a:cubicBezTo>
                      <a:pt x="2505" y="709"/>
                      <a:pt x="3023" y="652"/>
                      <a:pt x="3550" y="679"/>
                    </a:cubicBezTo>
                    <a:cubicBezTo>
                      <a:pt x="3883" y="695"/>
                      <a:pt x="4215" y="725"/>
                      <a:pt x="4548" y="733"/>
                    </a:cubicBezTo>
                    <a:cubicBezTo>
                      <a:pt x="4871" y="740"/>
                      <a:pt x="5180" y="776"/>
                      <a:pt x="5477" y="996"/>
                    </a:cubicBezTo>
                    <a:close/>
                    <a:moveTo>
                      <a:pt x="6209" y="1761"/>
                    </a:moveTo>
                    <a:cubicBezTo>
                      <a:pt x="6311" y="1771"/>
                      <a:pt x="6418" y="1774"/>
                      <a:pt x="6525" y="1792"/>
                    </a:cubicBezTo>
                    <a:cubicBezTo>
                      <a:pt x="6657" y="1814"/>
                      <a:pt x="6744" y="1916"/>
                      <a:pt x="6767" y="2050"/>
                    </a:cubicBezTo>
                    <a:cubicBezTo>
                      <a:pt x="6792" y="2181"/>
                      <a:pt x="6762" y="2304"/>
                      <a:pt x="6706" y="2418"/>
                    </a:cubicBezTo>
                    <a:cubicBezTo>
                      <a:pt x="6609" y="2622"/>
                      <a:pt x="6460" y="2786"/>
                      <a:pt x="6281" y="2921"/>
                    </a:cubicBezTo>
                    <a:cubicBezTo>
                      <a:pt x="6207" y="2979"/>
                      <a:pt x="6116" y="3021"/>
                      <a:pt x="6053" y="3088"/>
                    </a:cubicBezTo>
                    <a:cubicBezTo>
                      <a:pt x="5974" y="3172"/>
                      <a:pt x="5935" y="3277"/>
                      <a:pt x="6023" y="3393"/>
                    </a:cubicBezTo>
                    <a:cubicBezTo>
                      <a:pt x="6065" y="3386"/>
                      <a:pt x="6118" y="3390"/>
                      <a:pt x="6155" y="3371"/>
                    </a:cubicBezTo>
                    <a:cubicBezTo>
                      <a:pt x="6438" y="3225"/>
                      <a:pt x="6700" y="3047"/>
                      <a:pt x="6920" y="2816"/>
                    </a:cubicBezTo>
                    <a:cubicBezTo>
                      <a:pt x="7027" y="2704"/>
                      <a:pt x="7124" y="2575"/>
                      <a:pt x="7201" y="2438"/>
                    </a:cubicBezTo>
                    <a:cubicBezTo>
                      <a:pt x="7369" y="2137"/>
                      <a:pt x="7318" y="1859"/>
                      <a:pt x="7063" y="1568"/>
                    </a:cubicBezTo>
                    <a:cubicBezTo>
                      <a:pt x="6887" y="1367"/>
                      <a:pt x="6634" y="1319"/>
                      <a:pt x="6322" y="1430"/>
                    </a:cubicBezTo>
                    <a:cubicBezTo>
                      <a:pt x="6209" y="1471"/>
                      <a:pt x="6187" y="1527"/>
                      <a:pt x="6209" y="1761"/>
                    </a:cubicBezTo>
                    <a:close/>
                    <a:moveTo>
                      <a:pt x="5197" y="1078"/>
                    </a:moveTo>
                    <a:cubicBezTo>
                      <a:pt x="4505" y="903"/>
                      <a:pt x="3905" y="949"/>
                      <a:pt x="3313" y="929"/>
                    </a:cubicBezTo>
                    <a:cubicBezTo>
                      <a:pt x="3035" y="918"/>
                      <a:pt x="2748" y="889"/>
                      <a:pt x="2480" y="1011"/>
                    </a:cubicBezTo>
                    <a:cubicBezTo>
                      <a:pt x="2472" y="1015"/>
                      <a:pt x="2472" y="1041"/>
                      <a:pt x="2467" y="1055"/>
                    </a:cubicBezTo>
                    <a:cubicBezTo>
                      <a:pt x="2945" y="1193"/>
                      <a:pt x="4032" y="1298"/>
                      <a:pt x="4561" y="1249"/>
                    </a:cubicBezTo>
                    <a:cubicBezTo>
                      <a:pt x="4741"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5" name="Google Shape;3045;p44">
                <a:extLst>
                  <a:ext uri="{FF2B5EF4-FFF2-40B4-BE49-F238E27FC236}">
                    <a16:creationId xmlns:a16="http://schemas.microsoft.com/office/drawing/2014/main" id="{F8D73346-AB0A-2994-A0F5-EE26013A5328}"/>
                  </a:ext>
                </a:extLst>
              </p:cNvPr>
              <p:cNvGrpSpPr/>
              <p:nvPr/>
            </p:nvGrpSpPr>
            <p:grpSpPr>
              <a:xfrm>
                <a:off x="477550" y="2691923"/>
                <a:ext cx="710789" cy="521447"/>
                <a:chOff x="477550" y="2691923"/>
                <a:chExt cx="710789" cy="521447"/>
              </a:xfrm>
            </p:grpSpPr>
            <p:sp>
              <p:nvSpPr>
                <p:cNvPr id="3046" name="Google Shape;3046;p44">
                  <a:extLst>
                    <a:ext uri="{FF2B5EF4-FFF2-40B4-BE49-F238E27FC236}">
                      <a16:creationId xmlns:a16="http://schemas.microsoft.com/office/drawing/2014/main" id="{40B7D14C-4734-06E8-7774-4A5F6C1724E5}"/>
                    </a:ext>
                  </a:extLst>
                </p:cNvPr>
                <p:cNvSpPr/>
                <p:nvPr/>
              </p:nvSpPr>
              <p:spPr>
                <a:xfrm>
                  <a:off x="593560" y="2777578"/>
                  <a:ext cx="451122" cy="340921"/>
                </a:xfrm>
                <a:custGeom>
                  <a:avLst/>
                  <a:gdLst/>
                  <a:ahLst/>
                  <a:cxnLst/>
                  <a:rect l="l" t="t" r="r" b="b"/>
                  <a:pathLst>
                    <a:path w="4503" h="3403" extrusionOk="0">
                      <a:moveTo>
                        <a:pt x="73" y="0"/>
                      </a:moveTo>
                      <a:cubicBezTo>
                        <a:pt x="239" y="36"/>
                        <a:pt x="377" y="64"/>
                        <a:pt x="515" y="94"/>
                      </a:cubicBezTo>
                      <a:cubicBezTo>
                        <a:pt x="918" y="184"/>
                        <a:pt x="1320" y="275"/>
                        <a:pt x="1722" y="363"/>
                      </a:cubicBezTo>
                      <a:cubicBezTo>
                        <a:pt x="2241" y="476"/>
                        <a:pt x="2765" y="465"/>
                        <a:pt x="3288" y="426"/>
                      </a:cubicBezTo>
                      <a:cubicBezTo>
                        <a:pt x="3624" y="400"/>
                        <a:pt x="3943" y="309"/>
                        <a:pt x="4223" y="107"/>
                      </a:cubicBezTo>
                      <a:cubicBezTo>
                        <a:pt x="4273" y="71"/>
                        <a:pt x="4329" y="43"/>
                        <a:pt x="4388" y="9"/>
                      </a:cubicBezTo>
                      <a:cubicBezTo>
                        <a:pt x="4502" y="160"/>
                        <a:pt x="4492" y="324"/>
                        <a:pt x="4484" y="476"/>
                      </a:cubicBezTo>
                      <a:cubicBezTo>
                        <a:pt x="4457" y="1014"/>
                        <a:pt x="4446" y="1556"/>
                        <a:pt x="4285" y="2077"/>
                      </a:cubicBezTo>
                      <a:cubicBezTo>
                        <a:pt x="4221" y="2288"/>
                        <a:pt x="4142" y="2498"/>
                        <a:pt x="4045" y="2696"/>
                      </a:cubicBezTo>
                      <a:cubicBezTo>
                        <a:pt x="3922" y="2946"/>
                        <a:pt x="3723" y="3112"/>
                        <a:pt x="3450" y="3209"/>
                      </a:cubicBezTo>
                      <a:cubicBezTo>
                        <a:pt x="3068" y="3345"/>
                        <a:pt x="2684" y="3402"/>
                        <a:pt x="2282" y="3371"/>
                      </a:cubicBezTo>
                      <a:cubicBezTo>
                        <a:pt x="1818" y="3335"/>
                        <a:pt x="1377" y="3209"/>
                        <a:pt x="944" y="3049"/>
                      </a:cubicBezTo>
                      <a:cubicBezTo>
                        <a:pt x="681" y="2952"/>
                        <a:pt x="481" y="2770"/>
                        <a:pt x="354" y="2521"/>
                      </a:cubicBezTo>
                      <a:cubicBezTo>
                        <a:pt x="275" y="2366"/>
                        <a:pt x="208" y="2202"/>
                        <a:pt x="164" y="2036"/>
                      </a:cubicBezTo>
                      <a:cubicBezTo>
                        <a:pt x="42" y="1583"/>
                        <a:pt x="0" y="588"/>
                        <a:pt x="73" y="0"/>
                      </a:cubicBezTo>
                      <a:close/>
                      <a:moveTo>
                        <a:pt x="717" y="1511"/>
                      </a:moveTo>
                      <a:cubicBezTo>
                        <a:pt x="681" y="1500"/>
                        <a:pt x="632" y="1465"/>
                        <a:pt x="605" y="1479"/>
                      </a:cubicBezTo>
                      <a:cubicBezTo>
                        <a:pt x="497" y="1527"/>
                        <a:pt x="442" y="1632"/>
                        <a:pt x="463" y="1738"/>
                      </a:cubicBezTo>
                      <a:cubicBezTo>
                        <a:pt x="467" y="1760"/>
                        <a:pt x="504" y="1791"/>
                        <a:pt x="525" y="1792"/>
                      </a:cubicBezTo>
                      <a:cubicBezTo>
                        <a:pt x="643" y="1798"/>
                        <a:pt x="668" y="1698"/>
                        <a:pt x="706" y="1617"/>
                      </a:cubicBezTo>
                      <a:cubicBezTo>
                        <a:pt x="718" y="1591"/>
                        <a:pt x="712" y="1556"/>
                        <a:pt x="717" y="1511"/>
                      </a:cubicBezTo>
                      <a:close/>
                      <a:moveTo>
                        <a:pt x="724" y="2011"/>
                      </a:moveTo>
                      <a:cubicBezTo>
                        <a:pt x="638" y="2038"/>
                        <a:pt x="600" y="2079"/>
                        <a:pt x="594" y="2169"/>
                      </a:cubicBezTo>
                      <a:cubicBezTo>
                        <a:pt x="592" y="2195"/>
                        <a:pt x="614" y="2231"/>
                        <a:pt x="636" y="2243"/>
                      </a:cubicBezTo>
                      <a:cubicBezTo>
                        <a:pt x="655" y="2254"/>
                        <a:pt x="702" y="2252"/>
                        <a:pt x="715" y="2237"/>
                      </a:cubicBezTo>
                      <a:cubicBezTo>
                        <a:pt x="752" y="2192"/>
                        <a:pt x="785" y="2141"/>
                        <a:pt x="807" y="2089"/>
                      </a:cubicBezTo>
                      <a:cubicBezTo>
                        <a:pt x="814" y="2070"/>
                        <a:pt x="786" y="2036"/>
                        <a:pt x="770" y="2013"/>
                      </a:cubicBezTo>
                      <a:cubicBezTo>
                        <a:pt x="765" y="2005"/>
                        <a:pt x="743" y="2011"/>
                        <a:pt x="724" y="2011"/>
                      </a:cubicBezTo>
                      <a:close/>
                      <a:moveTo>
                        <a:pt x="986" y="2552"/>
                      </a:moveTo>
                      <a:cubicBezTo>
                        <a:pt x="975" y="2540"/>
                        <a:pt x="967" y="2523"/>
                        <a:pt x="955" y="2519"/>
                      </a:cubicBezTo>
                      <a:cubicBezTo>
                        <a:pt x="876" y="2498"/>
                        <a:pt x="775" y="2594"/>
                        <a:pt x="790" y="2681"/>
                      </a:cubicBezTo>
                      <a:cubicBezTo>
                        <a:pt x="794" y="2702"/>
                        <a:pt x="827" y="2733"/>
                        <a:pt x="847" y="2733"/>
                      </a:cubicBezTo>
                      <a:cubicBezTo>
                        <a:pt x="932" y="2737"/>
                        <a:pt x="1008" y="2634"/>
                        <a:pt x="986" y="2552"/>
                      </a:cubicBezTo>
                      <a:close/>
                      <a:moveTo>
                        <a:pt x="1280" y="2810"/>
                      </a:moveTo>
                      <a:cubicBezTo>
                        <a:pt x="1256" y="2801"/>
                        <a:pt x="1224" y="2776"/>
                        <a:pt x="1209" y="2784"/>
                      </a:cubicBezTo>
                      <a:cubicBezTo>
                        <a:pt x="1188" y="2796"/>
                        <a:pt x="1182" y="2830"/>
                        <a:pt x="1170" y="2856"/>
                      </a:cubicBezTo>
                      <a:cubicBezTo>
                        <a:pt x="1195" y="2866"/>
                        <a:pt x="1226" y="2888"/>
                        <a:pt x="1247" y="2882"/>
                      </a:cubicBezTo>
                      <a:cubicBezTo>
                        <a:pt x="1265" y="2876"/>
                        <a:pt x="1270" y="2835"/>
                        <a:pt x="1280" y="28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4">
                  <a:extLst>
                    <a:ext uri="{FF2B5EF4-FFF2-40B4-BE49-F238E27FC236}">
                      <a16:creationId xmlns:a16="http://schemas.microsoft.com/office/drawing/2014/main" id="{DDC159BA-46E4-E7EF-5965-E118AD9A9120}"/>
                    </a:ext>
                  </a:extLst>
                </p:cNvPr>
                <p:cNvSpPr/>
                <p:nvPr/>
              </p:nvSpPr>
              <p:spPr>
                <a:xfrm>
                  <a:off x="477550" y="3046165"/>
                  <a:ext cx="679137" cy="167205"/>
                </a:xfrm>
                <a:custGeom>
                  <a:avLst/>
                  <a:gdLst/>
                  <a:ahLst/>
                  <a:cxnLst/>
                  <a:rect l="l" t="t" r="r" b="b"/>
                  <a:pathLst>
                    <a:path w="6779" h="1669" extrusionOk="0">
                      <a:moveTo>
                        <a:pt x="1220" y="25"/>
                      </a:moveTo>
                      <a:cubicBezTo>
                        <a:pt x="1264" y="47"/>
                        <a:pt x="1283" y="51"/>
                        <a:pt x="1291" y="62"/>
                      </a:cubicBezTo>
                      <a:cubicBezTo>
                        <a:pt x="1598" y="486"/>
                        <a:pt x="2039" y="684"/>
                        <a:pt x="2530" y="795"/>
                      </a:cubicBezTo>
                      <a:cubicBezTo>
                        <a:pt x="2762" y="848"/>
                        <a:pt x="2994" y="897"/>
                        <a:pt x="3227" y="941"/>
                      </a:cubicBezTo>
                      <a:cubicBezTo>
                        <a:pt x="3793" y="1049"/>
                        <a:pt x="4330" y="932"/>
                        <a:pt x="4852" y="716"/>
                      </a:cubicBezTo>
                      <a:cubicBezTo>
                        <a:pt x="5018" y="647"/>
                        <a:pt x="5152" y="542"/>
                        <a:pt x="5262" y="401"/>
                      </a:cubicBezTo>
                      <a:cubicBezTo>
                        <a:pt x="5349" y="290"/>
                        <a:pt x="5437" y="177"/>
                        <a:pt x="5525" y="65"/>
                      </a:cubicBezTo>
                      <a:cubicBezTo>
                        <a:pt x="5874" y="1"/>
                        <a:pt x="6194" y="87"/>
                        <a:pt x="6503" y="211"/>
                      </a:cubicBezTo>
                      <a:cubicBezTo>
                        <a:pt x="6737" y="305"/>
                        <a:pt x="6779" y="507"/>
                        <a:pt x="6620" y="711"/>
                      </a:cubicBezTo>
                      <a:cubicBezTo>
                        <a:pt x="6430" y="956"/>
                        <a:pt x="6176" y="1120"/>
                        <a:pt x="5897" y="1237"/>
                      </a:cubicBezTo>
                      <a:cubicBezTo>
                        <a:pt x="5559" y="1377"/>
                        <a:pt x="5207" y="1473"/>
                        <a:pt x="4844" y="1526"/>
                      </a:cubicBezTo>
                      <a:cubicBezTo>
                        <a:pt x="3864" y="1669"/>
                        <a:pt x="2883" y="1657"/>
                        <a:pt x="1904" y="1519"/>
                      </a:cubicBezTo>
                      <a:cubicBezTo>
                        <a:pt x="1558" y="1470"/>
                        <a:pt x="1222" y="1373"/>
                        <a:pt x="899" y="1240"/>
                      </a:cubicBezTo>
                      <a:cubicBezTo>
                        <a:pt x="618" y="1124"/>
                        <a:pt x="364" y="961"/>
                        <a:pt x="173" y="718"/>
                      </a:cubicBezTo>
                      <a:cubicBezTo>
                        <a:pt x="0" y="502"/>
                        <a:pt x="55" y="296"/>
                        <a:pt x="318" y="194"/>
                      </a:cubicBezTo>
                      <a:cubicBezTo>
                        <a:pt x="619" y="81"/>
                        <a:pt x="930" y="30"/>
                        <a:pt x="1220" y="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4">
                  <a:extLst>
                    <a:ext uri="{FF2B5EF4-FFF2-40B4-BE49-F238E27FC236}">
                      <a16:creationId xmlns:a16="http://schemas.microsoft.com/office/drawing/2014/main" id="{CDDFAB45-4328-FC90-F7B1-8797A52314C2}"/>
                    </a:ext>
                  </a:extLst>
                </p:cNvPr>
                <p:cNvSpPr/>
                <p:nvPr/>
              </p:nvSpPr>
              <p:spPr>
                <a:xfrm>
                  <a:off x="604981" y="2691923"/>
                  <a:ext cx="419664" cy="76239"/>
                </a:xfrm>
                <a:custGeom>
                  <a:avLst/>
                  <a:gdLst/>
                  <a:ahLst/>
                  <a:cxnLst/>
                  <a:rect l="l" t="t" r="r" b="b"/>
                  <a:pathLst>
                    <a:path w="4189" h="761" extrusionOk="0">
                      <a:moveTo>
                        <a:pt x="3930" y="760"/>
                      </a:moveTo>
                      <a:cubicBezTo>
                        <a:pt x="3634" y="540"/>
                        <a:pt x="3324" y="504"/>
                        <a:pt x="3003" y="497"/>
                      </a:cubicBezTo>
                      <a:cubicBezTo>
                        <a:pt x="2670" y="489"/>
                        <a:pt x="2338" y="459"/>
                        <a:pt x="2005" y="443"/>
                      </a:cubicBezTo>
                      <a:cubicBezTo>
                        <a:pt x="1478" y="416"/>
                        <a:pt x="959" y="473"/>
                        <a:pt x="452" y="625"/>
                      </a:cubicBezTo>
                      <a:cubicBezTo>
                        <a:pt x="317" y="666"/>
                        <a:pt x="205" y="656"/>
                        <a:pt x="97" y="569"/>
                      </a:cubicBezTo>
                      <a:cubicBezTo>
                        <a:pt x="1" y="490"/>
                        <a:pt x="5" y="346"/>
                        <a:pt x="117" y="289"/>
                      </a:cubicBezTo>
                      <a:cubicBezTo>
                        <a:pt x="214" y="241"/>
                        <a:pt x="318" y="199"/>
                        <a:pt x="426" y="180"/>
                      </a:cubicBezTo>
                      <a:cubicBezTo>
                        <a:pt x="1179" y="46"/>
                        <a:pt x="1938" y="1"/>
                        <a:pt x="2700" y="89"/>
                      </a:cubicBezTo>
                      <a:cubicBezTo>
                        <a:pt x="3046" y="129"/>
                        <a:pt x="3393" y="167"/>
                        <a:pt x="3739" y="218"/>
                      </a:cubicBezTo>
                      <a:cubicBezTo>
                        <a:pt x="3846" y="233"/>
                        <a:pt x="3951" y="278"/>
                        <a:pt x="4052" y="322"/>
                      </a:cubicBezTo>
                      <a:cubicBezTo>
                        <a:pt x="4168" y="373"/>
                        <a:pt x="4189" y="484"/>
                        <a:pt x="4105" y="598"/>
                      </a:cubicBezTo>
                      <a:cubicBezTo>
                        <a:pt x="4067" y="646"/>
                        <a:pt x="4013" y="682"/>
                        <a:pt x="3930" y="7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4">
                  <a:extLst>
                    <a:ext uri="{FF2B5EF4-FFF2-40B4-BE49-F238E27FC236}">
                      <a16:creationId xmlns:a16="http://schemas.microsoft.com/office/drawing/2014/main" id="{52668B97-2471-FC51-BE36-5E0805B32343}"/>
                    </a:ext>
                  </a:extLst>
                </p:cNvPr>
                <p:cNvSpPr/>
                <p:nvPr/>
              </p:nvSpPr>
              <p:spPr>
                <a:xfrm>
                  <a:off x="1044677" y="2800519"/>
                  <a:ext cx="143662" cy="207779"/>
                </a:xfrm>
                <a:custGeom>
                  <a:avLst/>
                  <a:gdLst/>
                  <a:ahLst/>
                  <a:cxnLst/>
                  <a:rect l="l" t="t" r="r" b="b"/>
                  <a:pathLst>
                    <a:path w="1434" h="2074" extrusionOk="0">
                      <a:moveTo>
                        <a:pt x="273" y="441"/>
                      </a:moveTo>
                      <a:cubicBezTo>
                        <a:pt x="251" y="207"/>
                        <a:pt x="273" y="151"/>
                        <a:pt x="388" y="110"/>
                      </a:cubicBezTo>
                      <a:cubicBezTo>
                        <a:pt x="700" y="0"/>
                        <a:pt x="952" y="47"/>
                        <a:pt x="1128" y="248"/>
                      </a:cubicBezTo>
                      <a:cubicBezTo>
                        <a:pt x="1383" y="539"/>
                        <a:pt x="1434" y="816"/>
                        <a:pt x="1266" y="1118"/>
                      </a:cubicBezTo>
                      <a:cubicBezTo>
                        <a:pt x="1189" y="1255"/>
                        <a:pt x="1092" y="1384"/>
                        <a:pt x="985" y="1496"/>
                      </a:cubicBezTo>
                      <a:cubicBezTo>
                        <a:pt x="765" y="1727"/>
                        <a:pt x="502" y="1905"/>
                        <a:pt x="220" y="2052"/>
                      </a:cubicBezTo>
                      <a:cubicBezTo>
                        <a:pt x="182" y="2072"/>
                        <a:pt x="130" y="2067"/>
                        <a:pt x="88" y="2073"/>
                      </a:cubicBezTo>
                      <a:cubicBezTo>
                        <a:pt x="0" y="1957"/>
                        <a:pt x="38" y="1852"/>
                        <a:pt x="118" y="1768"/>
                      </a:cubicBezTo>
                      <a:cubicBezTo>
                        <a:pt x="182" y="1701"/>
                        <a:pt x="272" y="1659"/>
                        <a:pt x="347" y="1602"/>
                      </a:cubicBezTo>
                      <a:cubicBezTo>
                        <a:pt x="526" y="1466"/>
                        <a:pt x="675" y="1302"/>
                        <a:pt x="772" y="1098"/>
                      </a:cubicBezTo>
                      <a:cubicBezTo>
                        <a:pt x="826" y="984"/>
                        <a:pt x="857" y="861"/>
                        <a:pt x="833" y="730"/>
                      </a:cubicBezTo>
                      <a:cubicBezTo>
                        <a:pt x="809" y="596"/>
                        <a:pt x="721" y="494"/>
                        <a:pt x="590" y="472"/>
                      </a:cubicBezTo>
                      <a:cubicBezTo>
                        <a:pt x="482" y="454"/>
                        <a:pt x="375" y="452"/>
                        <a:pt x="273" y="4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4">
                  <a:extLst>
                    <a:ext uri="{FF2B5EF4-FFF2-40B4-BE49-F238E27FC236}">
                      <a16:creationId xmlns:a16="http://schemas.microsoft.com/office/drawing/2014/main" id="{5655D421-2440-8CE9-FC5D-AAE48E056EB0}"/>
                    </a:ext>
                  </a:extLst>
                </p:cNvPr>
                <p:cNvSpPr/>
                <p:nvPr/>
              </p:nvSpPr>
              <p:spPr>
                <a:xfrm>
                  <a:off x="1065114" y="2932960"/>
                  <a:ext cx="1603" cy="2104"/>
                </a:xfrm>
                <a:custGeom>
                  <a:avLst/>
                  <a:gdLst/>
                  <a:ahLst/>
                  <a:cxnLst/>
                  <a:rect l="l" t="t" r="r" b="b"/>
                  <a:pathLst>
                    <a:path w="16" h="21" extrusionOk="0">
                      <a:moveTo>
                        <a:pt x="6" y="0"/>
                      </a:moveTo>
                      <a:lnTo>
                        <a:pt x="0" y="21"/>
                      </a:lnTo>
                      <a:lnTo>
                        <a:pt x="15" y="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4">
                  <a:extLst>
                    <a:ext uri="{FF2B5EF4-FFF2-40B4-BE49-F238E27FC236}">
                      <a16:creationId xmlns:a16="http://schemas.microsoft.com/office/drawing/2014/main" id="{E7577609-2D0D-0B39-600C-B96126FABDF2}"/>
                    </a:ext>
                  </a:extLst>
                </p:cNvPr>
                <p:cNvSpPr/>
                <p:nvPr/>
              </p:nvSpPr>
              <p:spPr>
                <a:xfrm>
                  <a:off x="637840" y="2924344"/>
                  <a:ext cx="27650" cy="33261"/>
                </a:xfrm>
                <a:custGeom>
                  <a:avLst/>
                  <a:gdLst/>
                  <a:ahLst/>
                  <a:cxnLst/>
                  <a:rect l="l" t="t" r="r" b="b"/>
                  <a:pathLst>
                    <a:path w="276" h="332" extrusionOk="0">
                      <a:moveTo>
                        <a:pt x="275" y="46"/>
                      </a:moveTo>
                      <a:cubicBezTo>
                        <a:pt x="270" y="91"/>
                        <a:pt x="276" y="126"/>
                        <a:pt x="264" y="152"/>
                      </a:cubicBezTo>
                      <a:cubicBezTo>
                        <a:pt x="225" y="233"/>
                        <a:pt x="201" y="332"/>
                        <a:pt x="83" y="327"/>
                      </a:cubicBezTo>
                      <a:cubicBezTo>
                        <a:pt x="61" y="326"/>
                        <a:pt x="25" y="295"/>
                        <a:pt x="21" y="274"/>
                      </a:cubicBezTo>
                      <a:cubicBezTo>
                        <a:pt x="0" y="167"/>
                        <a:pt x="55" y="64"/>
                        <a:pt x="163" y="14"/>
                      </a:cubicBezTo>
                      <a:cubicBezTo>
                        <a:pt x="190" y="0"/>
                        <a:pt x="239" y="35"/>
                        <a:pt x="275"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4">
                  <a:extLst>
                    <a:ext uri="{FF2B5EF4-FFF2-40B4-BE49-F238E27FC236}">
                      <a16:creationId xmlns:a16="http://schemas.microsoft.com/office/drawing/2014/main" id="{91182729-3164-576A-EC9C-BC79C035EA62}"/>
                    </a:ext>
                  </a:extLst>
                </p:cNvPr>
                <p:cNvSpPr/>
                <p:nvPr/>
              </p:nvSpPr>
              <p:spPr>
                <a:xfrm>
                  <a:off x="652767" y="2978342"/>
                  <a:ext cx="22441" cy="25046"/>
                </a:xfrm>
                <a:custGeom>
                  <a:avLst/>
                  <a:gdLst/>
                  <a:ahLst/>
                  <a:cxnLst/>
                  <a:rect l="l" t="t" r="r" b="b"/>
                  <a:pathLst>
                    <a:path w="224" h="250" extrusionOk="0">
                      <a:moveTo>
                        <a:pt x="133" y="7"/>
                      </a:moveTo>
                      <a:cubicBezTo>
                        <a:pt x="152" y="7"/>
                        <a:pt x="174" y="1"/>
                        <a:pt x="179" y="8"/>
                      </a:cubicBezTo>
                      <a:cubicBezTo>
                        <a:pt x="195" y="30"/>
                        <a:pt x="224" y="67"/>
                        <a:pt x="216" y="84"/>
                      </a:cubicBezTo>
                      <a:cubicBezTo>
                        <a:pt x="194" y="137"/>
                        <a:pt x="161" y="188"/>
                        <a:pt x="124" y="232"/>
                      </a:cubicBezTo>
                      <a:cubicBezTo>
                        <a:pt x="111" y="247"/>
                        <a:pt x="64" y="249"/>
                        <a:pt x="45" y="238"/>
                      </a:cubicBezTo>
                      <a:cubicBezTo>
                        <a:pt x="22" y="226"/>
                        <a:pt x="1" y="188"/>
                        <a:pt x="3" y="164"/>
                      </a:cubicBezTo>
                      <a:cubicBezTo>
                        <a:pt x="9" y="74"/>
                        <a:pt x="47" y="34"/>
                        <a:pt x="133" y="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4">
                  <a:extLst>
                    <a:ext uri="{FF2B5EF4-FFF2-40B4-BE49-F238E27FC236}">
                      <a16:creationId xmlns:a16="http://schemas.microsoft.com/office/drawing/2014/main" id="{C8A7FCE7-B602-333C-30BC-ACFB60337C10}"/>
                    </a:ext>
                  </a:extLst>
                </p:cNvPr>
                <p:cNvSpPr/>
                <p:nvPr/>
              </p:nvSpPr>
              <p:spPr>
                <a:xfrm>
                  <a:off x="671101" y="3027832"/>
                  <a:ext cx="23543" cy="24044"/>
                </a:xfrm>
                <a:custGeom>
                  <a:avLst/>
                  <a:gdLst/>
                  <a:ahLst/>
                  <a:cxnLst/>
                  <a:rect l="l" t="t" r="r" b="b"/>
                  <a:pathLst>
                    <a:path w="235" h="240" extrusionOk="0">
                      <a:moveTo>
                        <a:pt x="212" y="54"/>
                      </a:moveTo>
                      <a:cubicBezTo>
                        <a:pt x="234" y="136"/>
                        <a:pt x="158" y="239"/>
                        <a:pt x="73" y="236"/>
                      </a:cubicBezTo>
                      <a:cubicBezTo>
                        <a:pt x="52" y="235"/>
                        <a:pt x="19" y="204"/>
                        <a:pt x="16" y="184"/>
                      </a:cubicBezTo>
                      <a:cubicBezTo>
                        <a:pt x="1" y="97"/>
                        <a:pt x="102" y="1"/>
                        <a:pt x="181" y="22"/>
                      </a:cubicBezTo>
                      <a:cubicBezTo>
                        <a:pt x="194" y="24"/>
                        <a:pt x="201" y="42"/>
                        <a:pt x="212" y="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4">
                  <a:extLst>
                    <a:ext uri="{FF2B5EF4-FFF2-40B4-BE49-F238E27FC236}">
                      <a16:creationId xmlns:a16="http://schemas.microsoft.com/office/drawing/2014/main" id="{AEB06347-C5C3-E6E6-AC56-EE7CC40455ED}"/>
                    </a:ext>
                  </a:extLst>
                </p:cNvPr>
                <p:cNvSpPr/>
                <p:nvPr/>
              </p:nvSpPr>
              <p:spPr>
                <a:xfrm>
                  <a:off x="710873" y="3055682"/>
                  <a:ext cx="11020" cy="11220"/>
                </a:xfrm>
                <a:custGeom>
                  <a:avLst/>
                  <a:gdLst/>
                  <a:ahLst/>
                  <a:cxnLst/>
                  <a:rect l="l" t="t" r="r" b="b"/>
                  <a:pathLst>
                    <a:path w="110" h="112" extrusionOk="0">
                      <a:moveTo>
                        <a:pt x="109" y="34"/>
                      </a:moveTo>
                      <a:cubicBezTo>
                        <a:pt x="99" y="59"/>
                        <a:pt x="94" y="100"/>
                        <a:pt x="78" y="106"/>
                      </a:cubicBezTo>
                      <a:cubicBezTo>
                        <a:pt x="57" y="112"/>
                        <a:pt x="26" y="90"/>
                        <a:pt x="1" y="80"/>
                      </a:cubicBezTo>
                      <a:cubicBezTo>
                        <a:pt x="12" y="54"/>
                        <a:pt x="18" y="20"/>
                        <a:pt x="39" y="8"/>
                      </a:cubicBezTo>
                      <a:cubicBezTo>
                        <a:pt x="52" y="0"/>
                        <a:pt x="85" y="25"/>
                        <a:pt x="109" y="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5" name="Google Shape;3055;p44">
              <a:extLst>
                <a:ext uri="{FF2B5EF4-FFF2-40B4-BE49-F238E27FC236}">
                  <a16:creationId xmlns:a16="http://schemas.microsoft.com/office/drawing/2014/main" id="{BFBDAB06-D1AF-0CE0-8C6D-A703B841A06C}"/>
                </a:ext>
              </a:extLst>
            </p:cNvPr>
            <p:cNvGrpSpPr/>
            <p:nvPr/>
          </p:nvGrpSpPr>
          <p:grpSpPr>
            <a:xfrm>
              <a:off x="1238529" y="2668280"/>
              <a:ext cx="759984" cy="567033"/>
              <a:chOff x="1238529" y="2668280"/>
              <a:chExt cx="759984" cy="567033"/>
            </a:xfrm>
          </p:grpSpPr>
          <p:sp>
            <p:nvSpPr>
              <p:cNvPr id="3056" name="Google Shape;3056;p44">
                <a:extLst>
                  <a:ext uri="{FF2B5EF4-FFF2-40B4-BE49-F238E27FC236}">
                    <a16:creationId xmlns:a16="http://schemas.microsoft.com/office/drawing/2014/main" id="{FCA7D907-ADA9-57F9-7652-43D3CEE353DF}"/>
                  </a:ext>
                </a:extLst>
              </p:cNvPr>
              <p:cNvSpPr/>
              <p:nvPr/>
            </p:nvSpPr>
            <p:spPr>
              <a:xfrm>
                <a:off x="1238529" y="2668280"/>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44">
                <a:extLst>
                  <a:ext uri="{FF2B5EF4-FFF2-40B4-BE49-F238E27FC236}">
                    <a16:creationId xmlns:a16="http://schemas.microsoft.com/office/drawing/2014/main" id="{C30F9020-DCEF-F55D-911F-001F96004E72}"/>
                  </a:ext>
                </a:extLst>
              </p:cNvPr>
              <p:cNvGrpSpPr/>
              <p:nvPr/>
            </p:nvGrpSpPr>
            <p:grpSpPr>
              <a:xfrm>
                <a:off x="1266179" y="2691923"/>
                <a:ext cx="710889" cy="521447"/>
                <a:chOff x="1266179" y="2691923"/>
                <a:chExt cx="710889" cy="521447"/>
              </a:xfrm>
            </p:grpSpPr>
            <p:sp>
              <p:nvSpPr>
                <p:cNvPr id="3058" name="Google Shape;3058;p44">
                  <a:extLst>
                    <a:ext uri="{FF2B5EF4-FFF2-40B4-BE49-F238E27FC236}">
                      <a16:creationId xmlns:a16="http://schemas.microsoft.com/office/drawing/2014/main" id="{908F0B2D-D904-F22C-D455-7AB3EEA49C41}"/>
                    </a:ext>
                  </a:extLst>
                </p:cNvPr>
                <p:cNvSpPr/>
                <p:nvPr/>
              </p:nvSpPr>
              <p:spPr>
                <a:xfrm>
                  <a:off x="1382089" y="2777578"/>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4">
                  <a:extLst>
                    <a:ext uri="{FF2B5EF4-FFF2-40B4-BE49-F238E27FC236}">
                      <a16:creationId xmlns:a16="http://schemas.microsoft.com/office/drawing/2014/main" id="{3AEF2698-12DE-9013-803F-5E91AEA7869F}"/>
                    </a:ext>
                  </a:extLst>
                </p:cNvPr>
                <p:cNvSpPr/>
                <p:nvPr/>
              </p:nvSpPr>
              <p:spPr>
                <a:xfrm>
                  <a:off x="1266179" y="3046165"/>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4">
                  <a:extLst>
                    <a:ext uri="{FF2B5EF4-FFF2-40B4-BE49-F238E27FC236}">
                      <a16:creationId xmlns:a16="http://schemas.microsoft.com/office/drawing/2014/main" id="{9CE5427B-2E29-7B0D-FEBA-159711FADF6E}"/>
                    </a:ext>
                  </a:extLst>
                </p:cNvPr>
                <p:cNvSpPr/>
                <p:nvPr/>
              </p:nvSpPr>
              <p:spPr>
                <a:xfrm>
                  <a:off x="1393610" y="2691923"/>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4">
                  <a:extLst>
                    <a:ext uri="{FF2B5EF4-FFF2-40B4-BE49-F238E27FC236}">
                      <a16:creationId xmlns:a16="http://schemas.microsoft.com/office/drawing/2014/main" id="{6E686CFB-FD26-FD90-8805-5895D794719E}"/>
                    </a:ext>
                  </a:extLst>
                </p:cNvPr>
                <p:cNvSpPr/>
                <p:nvPr/>
              </p:nvSpPr>
              <p:spPr>
                <a:xfrm>
                  <a:off x="1833306" y="2800519"/>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4">
                  <a:extLst>
                    <a:ext uri="{FF2B5EF4-FFF2-40B4-BE49-F238E27FC236}">
                      <a16:creationId xmlns:a16="http://schemas.microsoft.com/office/drawing/2014/main" id="{47D8C411-AF1C-28DF-8158-4063EB29E59A}"/>
                    </a:ext>
                  </a:extLst>
                </p:cNvPr>
                <p:cNvSpPr/>
                <p:nvPr/>
              </p:nvSpPr>
              <p:spPr>
                <a:xfrm>
                  <a:off x="1853543" y="2932960"/>
                  <a:ext cx="1603" cy="2104"/>
                </a:xfrm>
                <a:custGeom>
                  <a:avLst/>
                  <a:gdLst/>
                  <a:ahLst/>
                  <a:cxnLst/>
                  <a:rect l="l" t="t" r="r" b="b"/>
                  <a:pathLst>
                    <a:path w="16" h="21" extrusionOk="0">
                      <a:moveTo>
                        <a:pt x="7" y="0"/>
                      </a:moveTo>
                      <a:lnTo>
                        <a:pt x="0" y="21"/>
                      </a:lnTo>
                      <a:lnTo>
                        <a:pt x="16" y="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4">
                  <a:extLst>
                    <a:ext uri="{FF2B5EF4-FFF2-40B4-BE49-F238E27FC236}">
                      <a16:creationId xmlns:a16="http://schemas.microsoft.com/office/drawing/2014/main" id="{2F3F860D-D694-4B36-F807-1A472C99DFEB}"/>
                    </a:ext>
                  </a:extLst>
                </p:cNvPr>
                <p:cNvSpPr/>
                <p:nvPr/>
              </p:nvSpPr>
              <p:spPr>
                <a:xfrm>
                  <a:off x="1426369" y="2924344"/>
                  <a:ext cx="27550" cy="33261"/>
                </a:xfrm>
                <a:custGeom>
                  <a:avLst/>
                  <a:gdLst/>
                  <a:ahLst/>
                  <a:cxnLst/>
                  <a:rect l="l" t="t" r="r" b="b"/>
                  <a:pathLst>
                    <a:path w="275" h="332" extrusionOk="0">
                      <a:moveTo>
                        <a:pt x="274" y="46"/>
                      </a:moveTo>
                      <a:cubicBezTo>
                        <a:pt x="270" y="91"/>
                        <a:pt x="275" y="126"/>
                        <a:pt x="264" y="152"/>
                      </a:cubicBezTo>
                      <a:cubicBezTo>
                        <a:pt x="226" y="233"/>
                        <a:pt x="201" y="332"/>
                        <a:pt x="84" y="327"/>
                      </a:cubicBezTo>
                      <a:cubicBezTo>
                        <a:pt x="60" y="326"/>
                        <a:pt x="24" y="295"/>
                        <a:pt x="21" y="274"/>
                      </a:cubicBezTo>
                      <a:cubicBezTo>
                        <a:pt x="1" y="167"/>
                        <a:pt x="54" y="64"/>
                        <a:pt x="162" y="14"/>
                      </a:cubicBezTo>
                      <a:cubicBezTo>
                        <a:pt x="190" y="0"/>
                        <a:pt x="238" y="35"/>
                        <a:pt x="274"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4">
                  <a:extLst>
                    <a:ext uri="{FF2B5EF4-FFF2-40B4-BE49-F238E27FC236}">
                      <a16:creationId xmlns:a16="http://schemas.microsoft.com/office/drawing/2014/main" id="{7B112C82-D27C-5AAF-58DA-359647AF9139}"/>
                    </a:ext>
                  </a:extLst>
                </p:cNvPr>
                <p:cNvSpPr/>
                <p:nvPr/>
              </p:nvSpPr>
              <p:spPr>
                <a:xfrm>
                  <a:off x="1441396" y="2978342"/>
                  <a:ext cx="22341" cy="25046"/>
                </a:xfrm>
                <a:custGeom>
                  <a:avLst/>
                  <a:gdLst/>
                  <a:ahLst/>
                  <a:cxnLst/>
                  <a:rect l="l" t="t" r="r" b="b"/>
                  <a:pathLst>
                    <a:path w="223" h="250" extrusionOk="0">
                      <a:moveTo>
                        <a:pt x="132" y="7"/>
                      </a:moveTo>
                      <a:cubicBezTo>
                        <a:pt x="151" y="7"/>
                        <a:pt x="173" y="1"/>
                        <a:pt x="178" y="8"/>
                      </a:cubicBezTo>
                      <a:cubicBezTo>
                        <a:pt x="195" y="30"/>
                        <a:pt x="222" y="67"/>
                        <a:pt x="215" y="84"/>
                      </a:cubicBezTo>
                      <a:cubicBezTo>
                        <a:pt x="194" y="137"/>
                        <a:pt x="160" y="188"/>
                        <a:pt x="123" y="232"/>
                      </a:cubicBezTo>
                      <a:cubicBezTo>
                        <a:pt x="110" y="247"/>
                        <a:pt x="63" y="249"/>
                        <a:pt x="43" y="238"/>
                      </a:cubicBezTo>
                      <a:cubicBezTo>
                        <a:pt x="22" y="226"/>
                        <a:pt x="0" y="188"/>
                        <a:pt x="1" y="164"/>
                      </a:cubicBezTo>
                      <a:cubicBezTo>
                        <a:pt x="7" y="74"/>
                        <a:pt x="46" y="34"/>
                        <a:pt x="132" y="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4">
                  <a:extLst>
                    <a:ext uri="{FF2B5EF4-FFF2-40B4-BE49-F238E27FC236}">
                      <a16:creationId xmlns:a16="http://schemas.microsoft.com/office/drawing/2014/main" id="{54AB7999-D295-A0E9-BC2F-BE14C4293251}"/>
                    </a:ext>
                  </a:extLst>
                </p:cNvPr>
                <p:cNvSpPr/>
                <p:nvPr/>
              </p:nvSpPr>
              <p:spPr>
                <a:xfrm>
                  <a:off x="1459629" y="3027832"/>
                  <a:ext cx="23443" cy="24044"/>
                </a:xfrm>
                <a:custGeom>
                  <a:avLst/>
                  <a:gdLst/>
                  <a:ahLst/>
                  <a:cxnLst/>
                  <a:rect l="l" t="t" r="r" b="b"/>
                  <a:pathLst>
                    <a:path w="234" h="240" extrusionOk="0">
                      <a:moveTo>
                        <a:pt x="212" y="54"/>
                      </a:moveTo>
                      <a:cubicBezTo>
                        <a:pt x="234" y="136"/>
                        <a:pt x="158" y="239"/>
                        <a:pt x="73" y="236"/>
                      </a:cubicBezTo>
                      <a:cubicBezTo>
                        <a:pt x="52" y="235"/>
                        <a:pt x="19" y="204"/>
                        <a:pt x="16" y="184"/>
                      </a:cubicBezTo>
                      <a:cubicBezTo>
                        <a:pt x="0" y="97"/>
                        <a:pt x="102" y="1"/>
                        <a:pt x="181" y="22"/>
                      </a:cubicBezTo>
                      <a:cubicBezTo>
                        <a:pt x="194" y="24"/>
                        <a:pt x="202" y="42"/>
                        <a:pt x="212" y="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4">
                  <a:extLst>
                    <a:ext uri="{FF2B5EF4-FFF2-40B4-BE49-F238E27FC236}">
                      <a16:creationId xmlns:a16="http://schemas.microsoft.com/office/drawing/2014/main" id="{C28DB0A6-48E0-DFB5-977F-15EE2C67487F}"/>
                    </a:ext>
                  </a:extLst>
                </p:cNvPr>
                <p:cNvSpPr/>
                <p:nvPr/>
              </p:nvSpPr>
              <p:spPr>
                <a:xfrm>
                  <a:off x="1499301" y="3055682"/>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7" name="Google Shape;3067;p44">
              <a:extLst>
                <a:ext uri="{FF2B5EF4-FFF2-40B4-BE49-F238E27FC236}">
                  <a16:creationId xmlns:a16="http://schemas.microsoft.com/office/drawing/2014/main" id="{1D8E9E28-DEC3-1C9B-833D-AB77B2ACD1D2}"/>
                </a:ext>
              </a:extLst>
            </p:cNvPr>
            <p:cNvGrpSpPr/>
            <p:nvPr/>
          </p:nvGrpSpPr>
          <p:grpSpPr>
            <a:xfrm>
              <a:off x="2027158" y="2668280"/>
              <a:ext cx="759884" cy="567033"/>
              <a:chOff x="2027158" y="2668280"/>
              <a:chExt cx="759884" cy="567033"/>
            </a:xfrm>
          </p:grpSpPr>
          <p:sp>
            <p:nvSpPr>
              <p:cNvPr id="3068" name="Google Shape;3068;p44">
                <a:extLst>
                  <a:ext uri="{FF2B5EF4-FFF2-40B4-BE49-F238E27FC236}">
                    <a16:creationId xmlns:a16="http://schemas.microsoft.com/office/drawing/2014/main" id="{84D84FA6-F9CC-6B26-E6E4-40493E632C04}"/>
                  </a:ext>
                </a:extLst>
              </p:cNvPr>
              <p:cNvSpPr/>
              <p:nvPr/>
            </p:nvSpPr>
            <p:spPr>
              <a:xfrm>
                <a:off x="2027158" y="2668280"/>
                <a:ext cx="759884" cy="567033"/>
              </a:xfrm>
              <a:custGeom>
                <a:avLst/>
                <a:gdLst/>
                <a:ahLst/>
                <a:cxnLst/>
                <a:rect l="l" t="t" r="r" b="b"/>
                <a:pathLst>
                  <a:path w="7585" h="5660" extrusionOk="0">
                    <a:moveTo>
                      <a:pt x="1376" y="3541"/>
                    </a:moveTo>
                    <a:cubicBezTo>
                      <a:pt x="1367" y="3439"/>
                      <a:pt x="1373" y="3359"/>
                      <a:pt x="1352" y="3286"/>
                    </a:cubicBezTo>
                    <a:cubicBezTo>
                      <a:pt x="1240" y="2852"/>
                      <a:pt x="1199" y="2412"/>
                      <a:pt x="1199" y="1966"/>
                    </a:cubicBezTo>
                    <a:cubicBezTo>
                      <a:pt x="1199" y="1711"/>
                      <a:pt x="1193" y="1459"/>
                      <a:pt x="1200" y="1205"/>
                    </a:cubicBezTo>
                    <a:cubicBezTo>
                      <a:pt x="1204" y="1047"/>
                      <a:pt x="1227" y="889"/>
                      <a:pt x="1241" y="732"/>
                    </a:cubicBezTo>
                    <a:cubicBezTo>
                      <a:pt x="1264" y="476"/>
                      <a:pt x="1424" y="338"/>
                      <a:pt x="1652" y="262"/>
                    </a:cubicBezTo>
                    <a:cubicBezTo>
                      <a:pt x="1741" y="233"/>
                      <a:pt x="1836" y="214"/>
                      <a:pt x="1930" y="200"/>
                    </a:cubicBezTo>
                    <a:cubicBezTo>
                      <a:pt x="2811" y="58"/>
                      <a:pt x="3695" y="0"/>
                      <a:pt x="4585" y="115"/>
                    </a:cubicBezTo>
                    <a:cubicBezTo>
                      <a:pt x="4852" y="150"/>
                      <a:pt x="5119" y="182"/>
                      <a:pt x="5385" y="224"/>
                    </a:cubicBezTo>
                    <a:cubicBezTo>
                      <a:pt x="5792" y="288"/>
                      <a:pt x="6034" y="528"/>
                      <a:pt x="6123" y="929"/>
                    </a:cubicBezTo>
                    <a:cubicBezTo>
                      <a:pt x="6140" y="1004"/>
                      <a:pt x="6161" y="1079"/>
                      <a:pt x="6176" y="1136"/>
                    </a:cubicBezTo>
                    <a:cubicBezTo>
                      <a:pt x="6305" y="1230"/>
                      <a:pt x="6410" y="1155"/>
                      <a:pt x="6513" y="1142"/>
                    </a:cubicBezTo>
                    <a:cubicBezTo>
                      <a:pt x="6845" y="1102"/>
                      <a:pt x="7106" y="1219"/>
                      <a:pt x="7298" y="1485"/>
                    </a:cubicBezTo>
                    <a:cubicBezTo>
                      <a:pt x="7364" y="1574"/>
                      <a:pt x="7426" y="1667"/>
                      <a:pt x="7473" y="1768"/>
                    </a:cubicBezTo>
                    <a:cubicBezTo>
                      <a:pt x="7574" y="1977"/>
                      <a:pt x="7585" y="2192"/>
                      <a:pt x="7497" y="2413"/>
                    </a:cubicBezTo>
                    <a:cubicBezTo>
                      <a:pt x="7377" y="2715"/>
                      <a:pt x="7189" y="2966"/>
                      <a:pt x="6940" y="3173"/>
                    </a:cubicBezTo>
                    <a:cubicBezTo>
                      <a:pt x="6795" y="3293"/>
                      <a:pt x="6645" y="3409"/>
                      <a:pt x="6501" y="3521"/>
                    </a:cubicBezTo>
                    <a:cubicBezTo>
                      <a:pt x="6516" y="3639"/>
                      <a:pt x="6609" y="3635"/>
                      <a:pt x="6674" y="3665"/>
                    </a:cubicBezTo>
                    <a:cubicBezTo>
                      <a:pt x="6790" y="3715"/>
                      <a:pt x="6916" y="3746"/>
                      <a:pt x="7024" y="3812"/>
                    </a:cubicBezTo>
                    <a:cubicBezTo>
                      <a:pt x="7256" y="3955"/>
                      <a:pt x="7328" y="4226"/>
                      <a:pt x="7214" y="4478"/>
                    </a:cubicBezTo>
                    <a:cubicBezTo>
                      <a:pt x="7133" y="4656"/>
                      <a:pt x="7000" y="4792"/>
                      <a:pt x="6851" y="4912"/>
                    </a:cubicBezTo>
                    <a:cubicBezTo>
                      <a:pt x="6458" y="5226"/>
                      <a:pt x="6009" y="5423"/>
                      <a:pt x="5517" y="5501"/>
                    </a:cubicBezTo>
                    <a:cubicBezTo>
                      <a:pt x="5127" y="5564"/>
                      <a:pt x="4729" y="5594"/>
                      <a:pt x="4334" y="5619"/>
                    </a:cubicBezTo>
                    <a:cubicBezTo>
                      <a:pt x="3938" y="5643"/>
                      <a:pt x="3541" y="5660"/>
                      <a:pt x="3144" y="5648"/>
                    </a:cubicBezTo>
                    <a:cubicBezTo>
                      <a:pt x="2461" y="5628"/>
                      <a:pt x="1783" y="5557"/>
                      <a:pt x="1142" y="5298"/>
                    </a:cubicBezTo>
                    <a:cubicBezTo>
                      <a:pt x="875" y="5189"/>
                      <a:pt x="625" y="5048"/>
                      <a:pt x="419" y="4847"/>
                    </a:cubicBezTo>
                    <a:cubicBezTo>
                      <a:pt x="308" y="4739"/>
                      <a:pt x="202" y="4612"/>
                      <a:pt x="130" y="4475"/>
                    </a:cubicBezTo>
                    <a:cubicBezTo>
                      <a:pt x="1" y="4232"/>
                      <a:pt x="84" y="3958"/>
                      <a:pt x="315" y="3809"/>
                    </a:cubicBezTo>
                    <a:cubicBezTo>
                      <a:pt x="519" y="3677"/>
                      <a:pt x="754" y="3633"/>
                      <a:pt x="990" y="3597"/>
                    </a:cubicBezTo>
                    <a:cubicBezTo>
                      <a:pt x="1113" y="3578"/>
                      <a:pt x="1236" y="3560"/>
                      <a:pt x="1376" y="3541"/>
                    </a:cubicBezTo>
                    <a:close/>
                    <a:moveTo>
                      <a:pt x="6145" y="2642"/>
                    </a:moveTo>
                    <a:cubicBezTo>
                      <a:pt x="6335" y="2638"/>
                      <a:pt x="6395" y="2477"/>
                      <a:pt x="6479" y="2354"/>
                    </a:cubicBezTo>
                    <a:cubicBezTo>
                      <a:pt x="6543" y="2263"/>
                      <a:pt x="6572" y="2153"/>
                      <a:pt x="6507" y="2047"/>
                    </a:cubicBezTo>
                    <a:cubicBezTo>
                      <a:pt x="6493" y="2023"/>
                      <a:pt x="6453" y="1998"/>
                      <a:pt x="6431" y="2002"/>
                    </a:cubicBezTo>
                    <a:cubicBezTo>
                      <a:pt x="6344" y="2019"/>
                      <a:pt x="6259" y="2049"/>
                      <a:pt x="6180" y="2073"/>
                    </a:cubicBezTo>
                    <a:cubicBezTo>
                      <a:pt x="6137" y="2279"/>
                      <a:pt x="6125" y="2464"/>
                      <a:pt x="6155" y="2652"/>
                    </a:cubicBezTo>
                    <a:lnTo>
                      <a:pt x="6140" y="2663"/>
                    </a:lnTo>
                    <a:close/>
                    <a:moveTo>
                      <a:pt x="1506" y="1091"/>
                    </a:moveTo>
                    <a:cubicBezTo>
                      <a:pt x="1433" y="1676"/>
                      <a:pt x="1474" y="2674"/>
                      <a:pt x="1597" y="3128"/>
                    </a:cubicBezTo>
                    <a:cubicBezTo>
                      <a:pt x="1641" y="3296"/>
                      <a:pt x="1709" y="3460"/>
                      <a:pt x="1787" y="3613"/>
                    </a:cubicBezTo>
                    <a:cubicBezTo>
                      <a:pt x="1914" y="3863"/>
                      <a:pt x="2114" y="4043"/>
                      <a:pt x="2376" y="4141"/>
                    </a:cubicBezTo>
                    <a:cubicBezTo>
                      <a:pt x="2809" y="4301"/>
                      <a:pt x="3250" y="4427"/>
                      <a:pt x="3715" y="4463"/>
                    </a:cubicBezTo>
                    <a:cubicBezTo>
                      <a:pt x="4119" y="4494"/>
                      <a:pt x="4501" y="4437"/>
                      <a:pt x="4882" y="4301"/>
                    </a:cubicBezTo>
                    <a:cubicBezTo>
                      <a:pt x="5156" y="4204"/>
                      <a:pt x="5354" y="4039"/>
                      <a:pt x="5478" y="3788"/>
                    </a:cubicBezTo>
                    <a:cubicBezTo>
                      <a:pt x="5575" y="3590"/>
                      <a:pt x="5654" y="3380"/>
                      <a:pt x="5719" y="3169"/>
                    </a:cubicBezTo>
                    <a:cubicBezTo>
                      <a:pt x="5879" y="2649"/>
                      <a:pt x="5889" y="2106"/>
                      <a:pt x="5917" y="1568"/>
                    </a:cubicBezTo>
                    <a:cubicBezTo>
                      <a:pt x="5925" y="1416"/>
                      <a:pt x="5936" y="1251"/>
                      <a:pt x="5822" y="1101"/>
                    </a:cubicBezTo>
                    <a:cubicBezTo>
                      <a:pt x="5762" y="1135"/>
                      <a:pt x="5705" y="1161"/>
                      <a:pt x="5656" y="1199"/>
                    </a:cubicBezTo>
                    <a:cubicBezTo>
                      <a:pt x="5378" y="1401"/>
                      <a:pt x="5057" y="1492"/>
                      <a:pt x="4722" y="1518"/>
                    </a:cubicBezTo>
                    <a:cubicBezTo>
                      <a:pt x="4198" y="1557"/>
                      <a:pt x="3674" y="1568"/>
                      <a:pt x="3156" y="1455"/>
                    </a:cubicBezTo>
                    <a:cubicBezTo>
                      <a:pt x="2753" y="1368"/>
                      <a:pt x="2351" y="1276"/>
                      <a:pt x="1948" y="1186"/>
                    </a:cubicBezTo>
                    <a:cubicBezTo>
                      <a:pt x="1811" y="1156"/>
                      <a:pt x="1670" y="1127"/>
                      <a:pt x="1506" y="1091"/>
                    </a:cubicBezTo>
                    <a:close/>
                    <a:moveTo>
                      <a:pt x="1493" y="3797"/>
                    </a:moveTo>
                    <a:cubicBezTo>
                      <a:pt x="1204" y="3802"/>
                      <a:pt x="893" y="3853"/>
                      <a:pt x="595" y="3967"/>
                    </a:cubicBezTo>
                    <a:cubicBezTo>
                      <a:pt x="330" y="4069"/>
                      <a:pt x="277" y="4275"/>
                      <a:pt x="449" y="4492"/>
                    </a:cubicBezTo>
                    <a:cubicBezTo>
                      <a:pt x="641" y="4734"/>
                      <a:pt x="894" y="4898"/>
                      <a:pt x="1175" y="5014"/>
                    </a:cubicBezTo>
                    <a:cubicBezTo>
                      <a:pt x="1498" y="5148"/>
                      <a:pt x="1834" y="5245"/>
                      <a:pt x="2181" y="5292"/>
                    </a:cubicBezTo>
                    <a:cubicBezTo>
                      <a:pt x="3159" y="5430"/>
                      <a:pt x="4140" y="5442"/>
                      <a:pt x="5120" y="5299"/>
                    </a:cubicBezTo>
                    <a:cubicBezTo>
                      <a:pt x="5482" y="5246"/>
                      <a:pt x="5835" y="5149"/>
                      <a:pt x="6173" y="5010"/>
                    </a:cubicBezTo>
                    <a:cubicBezTo>
                      <a:pt x="6453" y="4893"/>
                      <a:pt x="6706" y="4729"/>
                      <a:pt x="6897" y="4484"/>
                    </a:cubicBezTo>
                    <a:cubicBezTo>
                      <a:pt x="7056" y="4280"/>
                      <a:pt x="7013" y="4079"/>
                      <a:pt x="6780" y="3984"/>
                    </a:cubicBezTo>
                    <a:cubicBezTo>
                      <a:pt x="6471" y="3859"/>
                      <a:pt x="6151" y="3774"/>
                      <a:pt x="5802" y="3838"/>
                    </a:cubicBezTo>
                    <a:cubicBezTo>
                      <a:pt x="5714" y="3952"/>
                      <a:pt x="5625" y="4064"/>
                      <a:pt x="5538" y="4174"/>
                    </a:cubicBezTo>
                    <a:cubicBezTo>
                      <a:pt x="5429" y="4314"/>
                      <a:pt x="5293" y="4420"/>
                      <a:pt x="5128" y="4489"/>
                    </a:cubicBezTo>
                    <a:cubicBezTo>
                      <a:pt x="4606" y="4705"/>
                      <a:pt x="4069" y="4821"/>
                      <a:pt x="3504" y="4714"/>
                    </a:cubicBezTo>
                    <a:cubicBezTo>
                      <a:pt x="3271" y="4670"/>
                      <a:pt x="3039" y="4621"/>
                      <a:pt x="2805" y="4568"/>
                    </a:cubicBezTo>
                    <a:cubicBezTo>
                      <a:pt x="2314" y="4458"/>
                      <a:pt x="1873" y="4260"/>
                      <a:pt x="1566" y="3835"/>
                    </a:cubicBezTo>
                    <a:cubicBezTo>
                      <a:pt x="1557" y="3823"/>
                      <a:pt x="1540" y="3819"/>
                      <a:pt x="1493" y="3797"/>
                    </a:cubicBezTo>
                    <a:close/>
                    <a:moveTo>
                      <a:pt x="5476" y="996"/>
                    </a:moveTo>
                    <a:cubicBezTo>
                      <a:pt x="5561" y="919"/>
                      <a:pt x="5614" y="882"/>
                      <a:pt x="5650" y="833"/>
                    </a:cubicBezTo>
                    <a:cubicBezTo>
                      <a:pt x="5733" y="720"/>
                      <a:pt x="5712" y="608"/>
                      <a:pt x="5596" y="557"/>
                    </a:cubicBezTo>
                    <a:cubicBezTo>
                      <a:pt x="5495" y="514"/>
                      <a:pt x="5390" y="469"/>
                      <a:pt x="5282" y="454"/>
                    </a:cubicBezTo>
                    <a:cubicBezTo>
                      <a:pt x="4938" y="404"/>
                      <a:pt x="4591" y="366"/>
                      <a:pt x="4244" y="325"/>
                    </a:cubicBezTo>
                    <a:cubicBezTo>
                      <a:pt x="3482" y="237"/>
                      <a:pt x="2723" y="281"/>
                      <a:pt x="1970" y="416"/>
                    </a:cubicBezTo>
                    <a:cubicBezTo>
                      <a:pt x="1864" y="434"/>
                      <a:pt x="1757" y="477"/>
                      <a:pt x="1660" y="525"/>
                    </a:cubicBezTo>
                    <a:cubicBezTo>
                      <a:pt x="1550" y="582"/>
                      <a:pt x="1546" y="726"/>
                      <a:pt x="1642" y="805"/>
                    </a:cubicBezTo>
                    <a:cubicBezTo>
                      <a:pt x="1749" y="892"/>
                      <a:pt x="1862" y="902"/>
                      <a:pt x="1997" y="861"/>
                    </a:cubicBezTo>
                    <a:cubicBezTo>
                      <a:pt x="2503" y="709"/>
                      <a:pt x="3021" y="652"/>
                      <a:pt x="3550" y="679"/>
                    </a:cubicBezTo>
                    <a:cubicBezTo>
                      <a:pt x="3883" y="695"/>
                      <a:pt x="4215" y="725"/>
                      <a:pt x="4548" y="733"/>
                    </a:cubicBezTo>
                    <a:cubicBezTo>
                      <a:pt x="4870" y="740"/>
                      <a:pt x="5179" y="776"/>
                      <a:pt x="5476" y="996"/>
                    </a:cubicBezTo>
                    <a:close/>
                    <a:moveTo>
                      <a:pt x="6207" y="1761"/>
                    </a:moveTo>
                    <a:cubicBezTo>
                      <a:pt x="6310" y="1771"/>
                      <a:pt x="6417" y="1774"/>
                      <a:pt x="6523" y="1792"/>
                    </a:cubicBezTo>
                    <a:cubicBezTo>
                      <a:pt x="6654" y="1814"/>
                      <a:pt x="6741" y="1916"/>
                      <a:pt x="6766" y="2050"/>
                    </a:cubicBezTo>
                    <a:cubicBezTo>
                      <a:pt x="6791" y="2181"/>
                      <a:pt x="6761" y="2304"/>
                      <a:pt x="6705" y="2418"/>
                    </a:cubicBezTo>
                    <a:cubicBezTo>
                      <a:pt x="6607" y="2622"/>
                      <a:pt x="6459" y="2786"/>
                      <a:pt x="6280" y="2921"/>
                    </a:cubicBezTo>
                    <a:cubicBezTo>
                      <a:pt x="6204" y="2979"/>
                      <a:pt x="6115" y="3021"/>
                      <a:pt x="6051" y="3088"/>
                    </a:cubicBezTo>
                    <a:cubicBezTo>
                      <a:pt x="5973" y="3172"/>
                      <a:pt x="5933" y="3277"/>
                      <a:pt x="6022" y="3393"/>
                    </a:cubicBezTo>
                    <a:cubicBezTo>
                      <a:pt x="6064" y="3386"/>
                      <a:pt x="6116" y="3390"/>
                      <a:pt x="6153" y="3371"/>
                    </a:cubicBezTo>
                    <a:cubicBezTo>
                      <a:pt x="6437" y="3225"/>
                      <a:pt x="6698" y="3047"/>
                      <a:pt x="6918" y="2816"/>
                    </a:cubicBezTo>
                    <a:cubicBezTo>
                      <a:pt x="7026" y="2704"/>
                      <a:pt x="7123" y="2575"/>
                      <a:pt x="7200" y="2438"/>
                    </a:cubicBezTo>
                    <a:cubicBezTo>
                      <a:pt x="7368" y="2137"/>
                      <a:pt x="7316" y="1859"/>
                      <a:pt x="7062" y="1568"/>
                    </a:cubicBezTo>
                    <a:cubicBezTo>
                      <a:pt x="6885" y="1367"/>
                      <a:pt x="6633" y="1319"/>
                      <a:pt x="6320" y="1430"/>
                    </a:cubicBezTo>
                    <a:cubicBezTo>
                      <a:pt x="6207" y="1471"/>
                      <a:pt x="6186" y="1527"/>
                      <a:pt x="6207" y="1761"/>
                    </a:cubicBezTo>
                    <a:close/>
                    <a:moveTo>
                      <a:pt x="5196" y="1078"/>
                    </a:moveTo>
                    <a:cubicBezTo>
                      <a:pt x="4505" y="903"/>
                      <a:pt x="3905" y="949"/>
                      <a:pt x="3313" y="929"/>
                    </a:cubicBezTo>
                    <a:cubicBezTo>
                      <a:pt x="3035" y="918"/>
                      <a:pt x="2748" y="889"/>
                      <a:pt x="2480" y="1011"/>
                    </a:cubicBezTo>
                    <a:cubicBezTo>
                      <a:pt x="2472" y="1015"/>
                      <a:pt x="2472" y="1041"/>
                      <a:pt x="2467" y="1055"/>
                    </a:cubicBezTo>
                    <a:cubicBezTo>
                      <a:pt x="2944" y="1193"/>
                      <a:pt x="4032" y="1298"/>
                      <a:pt x="4561" y="1249"/>
                    </a:cubicBezTo>
                    <a:cubicBezTo>
                      <a:pt x="4740" y="1231"/>
                      <a:pt x="4933" y="1245"/>
                      <a:pt x="5196"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9" name="Google Shape;3069;p44">
                <a:extLst>
                  <a:ext uri="{FF2B5EF4-FFF2-40B4-BE49-F238E27FC236}">
                    <a16:creationId xmlns:a16="http://schemas.microsoft.com/office/drawing/2014/main" id="{8C014F0D-B9DB-315A-34CF-B2A2F4128F8F}"/>
                  </a:ext>
                </a:extLst>
              </p:cNvPr>
              <p:cNvGrpSpPr/>
              <p:nvPr/>
            </p:nvGrpSpPr>
            <p:grpSpPr>
              <a:xfrm>
                <a:off x="2054607" y="2691923"/>
                <a:ext cx="710889" cy="521447"/>
                <a:chOff x="2054607" y="2691923"/>
                <a:chExt cx="710889" cy="521447"/>
              </a:xfrm>
            </p:grpSpPr>
            <p:sp>
              <p:nvSpPr>
                <p:cNvPr id="3070" name="Google Shape;3070;p44">
                  <a:extLst>
                    <a:ext uri="{FF2B5EF4-FFF2-40B4-BE49-F238E27FC236}">
                      <a16:creationId xmlns:a16="http://schemas.microsoft.com/office/drawing/2014/main" id="{CF25E2AE-9DB9-3FA6-4720-BE38353B2EE4}"/>
                    </a:ext>
                  </a:extLst>
                </p:cNvPr>
                <p:cNvSpPr/>
                <p:nvPr/>
              </p:nvSpPr>
              <p:spPr>
                <a:xfrm>
                  <a:off x="2170718" y="2777578"/>
                  <a:ext cx="451122" cy="340921"/>
                </a:xfrm>
                <a:custGeom>
                  <a:avLst/>
                  <a:gdLst/>
                  <a:ahLst/>
                  <a:cxnLst/>
                  <a:rect l="l" t="t" r="r" b="b"/>
                  <a:pathLst>
                    <a:path w="4503" h="3403" extrusionOk="0">
                      <a:moveTo>
                        <a:pt x="73" y="0"/>
                      </a:moveTo>
                      <a:cubicBezTo>
                        <a:pt x="240" y="36"/>
                        <a:pt x="378" y="64"/>
                        <a:pt x="515" y="94"/>
                      </a:cubicBezTo>
                      <a:cubicBezTo>
                        <a:pt x="918" y="184"/>
                        <a:pt x="1320" y="275"/>
                        <a:pt x="1723" y="363"/>
                      </a:cubicBezTo>
                      <a:cubicBezTo>
                        <a:pt x="2241" y="476"/>
                        <a:pt x="2765" y="465"/>
                        <a:pt x="3289" y="426"/>
                      </a:cubicBezTo>
                      <a:cubicBezTo>
                        <a:pt x="3624" y="400"/>
                        <a:pt x="3942" y="309"/>
                        <a:pt x="4223" y="107"/>
                      </a:cubicBezTo>
                      <a:cubicBezTo>
                        <a:pt x="4273" y="71"/>
                        <a:pt x="4329" y="43"/>
                        <a:pt x="4389" y="9"/>
                      </a:cubicBezTo>
                      <a:cubicBezTo>
                        <a:pt x="4502" y="160"/>
                        <a:pt x="4492" y="324"/>
                        <a:pt x="4484" y="476"/>
                      </a:cubicBezTo>
                      <a:cubicBezTo>
                        <a:pt x="4457" y="1014"/>
                        <a:pt x="4446" y="1556"/>
                        <a:pt x="4286" y="2077"/>
                      </a:cubicBezTo>
                      <a:cubicBezTo>
                        <a:pt x="4221" y="2288"/>
                        <a:pt x="4143" y="2498"/>
                        <a:pt x="4045" y="2696"/>
                      </a:cubicBezTo>
                      <a:cubicBezTo>
                        <a:pt x="3923" y="2946"/>
                        <a:pt x="3723" y="3112"/>
                        <a:pt x="3449" y="3209"/>
                      </a:cubicBezTo>
                      <a:cubicBezTo>
                        <a:pt x="3068" y="3345"/>
                        <a:pt x="2684" y="3402"/>
                        <a:pt x="2282" y="3371"/>
                      </a:cubicBezTo>
                      <a:cubicBezTo>
                        <a:pt x="1817" y="3335"/>
                        <a:pt x="1376" y="3209"/>
                        <a:pt x="943" y="3049"/>
                      </a:cubicBezTo>
                      <a:cubicBezTo>
                        <a:pt x="681" y="2952"/>
                        <a:pt x="481" y="2770"/>
                        <a:pt x="354" y="2521"/>
                      </a:cubicBezTo>
                      <a:cubicBezTo>
                        <a:pt x="275" y="2366"/>
                        <a:pt x="208" y="2202"/>
                        <a:pt x="164" y="2036"/>
                      </a:cubicBezTo>
                      <a:cubicBezTo>
                        <a:pt x="41" y="1583"/>
                        <a:pt x="0" y="588"/>
                        <a:pt x="73" y="0"/>
                      </a:cubicBezTo>
                      <a:close/>
                      <a:moveTo>
                        <a:pt x="715" y="1511"/>
                      </a:moveTo>
                      <a:cubicBezTo>
                        <a:pt x="680" y="1500"/>
                        <a:pt x="630" y="1465"/>
                        <a:pt x="604" y="1479"/>
                      </a:cubicBezTo>
                      <a:cubicBezTo>
                        <a:pt x="495" y="1527"/>
                        <a:pt x="441" y="1632"/>
                        <a:pt x="462" y="1738"/>
                      </a:cubicBezTo>
                      <a:cubicBezTo>
                        <a:pt x="466" y="1760"/>
                        <a:pt x="501" y="1791"/>
                        <a:pt x="524" y="1792"/>
                      </a:cubicBezTo>
                      <a:cubicBezTo>
                        <a:pt x="642" y="1798"/>
                        <a:pt x="666" y="1698"/>
                        <a:pt x="705" y="1617"/>
                      </a:cubicBezTo>
                      <a:cubicBezTo>
                        <a:pt x="716" y="1591"/>
                        <a:pt x="711" y="1556"/>
                        <a:pt x="715" y="1511"/>
                      </a:cubicBezTo>
                      <a:close/>
                      <a:moveTo>
                        <a:pt x="722" y="2011"/>
                      </a:moveTo>
                      <a:cubicBezTo>
                        <a:pt x="637" y="2038"/>
                        <a:pt x="599" y="2079"/>
                        <a:pt x="593" y="2169"/>
                      </a:cubicBezTo>
                      <a:cubicBezTo>
                        <a:pt x="590" y="2195"/>
                        <a:pt x="613" y="2231"/>
                        <a:pt x="634" y="2243"/>
                      </a:cubicBezTo>
                      <a:cubicBezTo>
                        <a:pt x="654" y="2254"/>
                        <a:pt x="701" y="2252"/>
                        <a:pt x="713" y="2237"/>
                      </a:cubicBezTo>
                      <a:cubicBezTo>
                        <a:pt x="751" y="2192"/>
                        <a:pt x="784" y="2141"/>
                        <a:pt x="805" y="2089"/>
                      </a:cubicBezTo>
                      <a:cubicBezTo>
                        <a:pt x="813" y="2070"/>
                        <a:pt x="785" y="2036"/>
                        <a:pt x="769" y="2013"/>
                      </a:cubicBezTo>
                      <a:cubicBezTo>
                        <a:pt x="763" y="2005"/>
                        <a:pt x="742" y="2011"/>
                        <a:pt x="722" y="2011"/>
                      </a:cubicBezTo>
                      <a:close/>
                      <a:moveTo>
                        <a:pt x="984" y="2552"/>
                      </a:moveTo>
                      <a:cubicBezTo>
                        <a:pt x="974" y="2540"/>
                        <a:pt x="966" y="2523"/>
                        <a:pt x="954" y="2519"/>
                      </a:cubicBezTo>
                      <a:cubicBezTo>
                        <a:pt x="875" y="2498"/>
                        <a:pt x="774" y="2594"/>
                        <a:pt x="789" y="2681"/>
                      </a:cubicBezTo>
                      <a:cubicBezTo>
                        <a:pt x="793" y="2702"/>
                        <a:pt x="825" y="2733"/>
                        <a:pt x="845" y="2733"/>
                      </a:cubicBezTo>
                      <a:cubicBezTo>
                        <a:pt x="932" y="2737"/>
                        <a:pt x="1007" y="2634"/>
                        <a:pt x="984" y="2552"/>
                      </a:cubicBezTo>
                      <a:close/>
                      <a:moveTo>
                        <a:pt x="1279" y="2810"/>
                      </a:moveTo>
                      <a:cubicBezTo>
                        <a:pt x="1255" y="2801"/>
                        <a:pt x="1222" y="2776"/>
                        <a:pt x="1207" y="2784"/>
                      </a:cubicBezTo>
                      <a:cubicBezTo>
                        <a:pt x="1187" y="2796"/>
                        <a:pt x="1181" y="2830"/>
                        <a:pt x="1169" y="2856"/>
                      </a:cubicBezTo>
                      <a:cubicBezTo>
                        <a:pt x="1196" y="2866"/>
                        <a:pt x="1227" y="2888"/>
                        <a:pt x="1247" y="2882"/>
                      </a:cubicBezTo>
                      <a:cubicBezTo>
                        <a:pt x="1264" y="2876"/>
                        <a:pt x="1269" y="2835"/>
                        <a:pt x="1279"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4">
                  <a:extLst>
                    <a:ext uri="{FF2B5EF4-FFF2-40B4-BE49-F238E27FC236}">
                      <a16:creationId xmlns:a16="http://schemas.microsoft.com/office/drawing/2014/main" id="{EFADE58F-1F7F-709D-701B-ACA555A9D7FE}"/>
                    </a:ext>
                  </a:extLst>
                </p:cNvPr>
                <p:cNvSpPr/>
                <p:nvPr/>
              </p:nvSpPr>
              <p:spPr>
                <a:xfrm>
                  <a:off x="2054607" y="3046165"/>
                  <a:ext cx="679237" cy="167205"/>
                </a:xfrm>
                <a:custGeom>
                  <a:avLst/>
                  <a:gdLst/>
                  <a:ahLst/>
                  <a:cxnLst/>
                  <a:rect l="l" t="t" r="r" b="b"/>
                  <a:pathLst>
                    <a:path w="6780" h="1669" extrusionOk="0">
                      <a:moveTo>
                        <a:pt x="1219" y="25"/>
                      </a:moveTo>
                      <a:cubicBezTo>
                        <a:pt x="1263" y="47"/>
                        <a:pt x="1283" y="51"/>
                        <a:pt x="1290" y="62"/>
                      </a:cubicBezTo>
                      <a:cubicBezTo>
                        <a:pt x="1597" y="486"/>
                        <a:pt x="2039" y="684"/>
                        <a:pt x="2530" y="795"/>
                      </a:cubicBezTo>
                      <a:cubicBezTo>
                        <a:pt x="2761" y="848"/>
                        <a:pt x="2995" y="897"/>
                        <a:pt x="3228" y="941"/>
                      </a:cubicBezTo>
                      <a:cubicBezTo>
                        <a:pt x="3794" y="1049"/>
                        <a:pt x="4331" y="932"/>
                        <a:pt x="4853" y="716"/>
                      </a:cubicBezTo>
                      <a:cubicBezTo>
                        <a:pt x="5019" y="647"/>
                        <a:pt x="5153" y="542"/>
                        <a:pt x="5263" y="401"/>
                      </a:cubicBezTo>
                      <a:cubicBezTo>
                        <a:pt x="5350" y="290"/>
                        <a:pt x="5438" y="177"/>
                        <a:pt x="5526" y="65"/>
                      </a:cubicBezTo>
                      <a:cubicBezTo>
                        <a:pt x="5876" y="1"/>
                        <a:pt x="6195" y="87"/>
                        <a:pt x="6505" y="211"/>
                      </a:cubicBezTo>
                      <a:cubicBezTo>
                        <a:pt x="6738" y="305"/>
                        <a:pt x="6779" y="507"/>
                        <a:pt x="6621" y="711"/>
                      </a:cubicBezTo>
                      <a:cubicBezTo>
                        <a:pt x="6431" y="956"/>
                        <a:pt x="6178" y="1120"/>
                        <a:pt x="5898" y="1237"/>
                      </a:cubicBezTo>
                      <a:cubicBezTo>
                        <a:pt x="5560" y="1377"/>
                        <a:pt x="5208" y="1473"/>
                        <a:pt x="4845" y="1526"/>
                      </a:cubicBezTo>
                      <a:cubicBezTo>
                        <a:pt x="3865" y="1669"/>
                        <a:pt x="2884" y="1657"/>
                        <a:pt x="1906" y="1519"/>
                      </a:cubicBezTo>
                      <a:cubicBezTo>
                        <a:pt x="1559" y="1470"/>
                        <a:pt x="1223" y="1373"/>
                        <a:pt x="900" y="1240"/>
                      </a:cubicBezTo>
                      <a:cubicBezTo>
                        <a:pt x="619" y="1124"/>
                        <a:pt x="366" y="961"/>
                        <a:pt x="174" y="718"/>
                      </a:cubicBezTo>
                      <a:cubicBezTo>
                        <a:pt x="1" y="502"/>
                        <a:pt x="56" y="296"/>
                        <a:pt x="320" y="194"/>
                      </a:cubicBezTo>
                      <a:cubicBezTo>
                        <a:pt x="619" y="81"/>
                        <a:pt x="931" y="30"/>
                        <a:pt x="1219"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4">
                  <a:extLst>
                    <a:ext uri="{FF2B5EF4-FFF2-40B4-BE49-F238E27FC236}">
                      <a16:creationId xmlns:a16="http://schemas.microsoft.com/office/drawing/2014/main" id="{5B970244-9239-1A0E-07A9-9EBFB5285F56}"/>
                    </a:ext>
                  </a:extLst>
                </p:cNvPr>
                <p:cNvSpPr/>
                <p:nvPr/>
              </p:nvSpPr>
              <p:spPr>
                <a:xfrm>
                  <a:off x="2181938" y="2691923"/>
                  <a:ext cx="419664" cy="76239"/>
                </a:xfrm>
                <a:custGeom>
                  <a:avLst/>
                  <a:gdLst/>
                  <a:ahLst/>
                  <a:cxnLst/>
                  <a:rect l="l" t="t" r="r" b="b"/>
                  <a:pathLst>
                    <a:path w="4189" h="761" extrusionOk="0">
                      <a:moveTo>
                        <a:pt x="3931" y="760"/>
                      </a:moveTo>
                      <a:cubicBezTo>
                        <a:pt x="3635" y="540"/>
                        <a:pt x="3325" y="504"/>
                        <a:pt x="3004" y="497"/>
                      </a:cubicBezTo>
                      <a:cubicBezTo>
                        <a:pt x="2671" y="489"/>
                        <a:pt x="2339" y="459"/>
                        <a:pt x="2006" y="443"/>
                      </a:cubicBezTo>
                      <a:cubicBezTo>
                        <a:pt x="1477" y="416"/>
                        <a:pt x="959" y="473"/>
                        <a:pt x="453" y="625"/>
                      </a:cubicBezTo>
                      <a:cubicBezTo>
                        <a:pt x="318" y="666"/>
                        <a:pt x="205" y="656"/>
                        <a:pt x="98" y="569"/>
                      </a:cubicBezTo>
                      <a:cubicBezTo>
                        <a:pt x="1" y="490"/>
                        <a:pt x="6" y="346"/>
                        <a:pt x="117" y="289"/>
                      </a:cubicBezTo>
                      <a:cubicBezTo>
                        <a:pt x="215" y="241"/>
                        <a:pt x="319" y="199"/>
                        <a:pt x="426" y="180"/>
                      </a:cubicBezTo>
                      <a:cubicBezTo>
                        <a:pt x="1179" y="46"/>
                        <a:pt x="1938" y="1"/>
                        <a:pt x="2701" y="89"/>
                      </a:cubicBezTo>
                      <a:cubicBezTo>
                        <a:pt x="3047" y="129"/>
                        <a:pt x="3394" y="167"/>
                        <a:pt x="3739" y="218"/>
                      </a:cubicBezTo>
                      <a:cubicBezTo>
                        <a:pt x="3847" y="233"/>
                        <a:pt x="3952" y="278"/>
                        <a:pt x="4052" y="322"/>
                      </a:cubicBezTo>
                      <a:cubicBezTo>
                        <a:pt x="4169" y="373"/>
                        <a:pt x="4189" y="484"/>
                        <a:pt x="4106" y="598"/>
                      </a:cubicBezTo>
                      <a:cubicBezTo>
                        <a:pt x="4068" y="646"/>
                        <a:pt x="4014" y="682"/>
                        <a:pt x="3931"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4">
                  <a:extLst>
                    <a:ext uri="{FF2B5EF4-FFF2-40B4-BE49-F238E27FC236}">
                      <a16:creationId xmlns:a16="http://schemas.microsoft.com/office/drawing/2014/main" id="{72B74BEC-00C1-C7AF-A3AF-DC2754A19473}"/>
                    </a:ext>
                  </a:extLst>
                </p:cNvPr>
                <p:cNvSpPr/>
                <p:nvPr/>
              </p:nvSpPr>
              <p:spPr>
                <a:xfrm>
                  <a:off x="2621835" y="2800519"/>
                  <a:ext cx="143662" cy="207779"/>
                </a:xfrm>
                <a:custGeom>
                  <a:avLst/>
                  <a:gdLst/>
                  <a:ahLst/>
                  <a:cxnLst/>
                  <a:rect l="l" t="t" r="r" b="b"/>
                  <a:pathLst>
                    <a:path w="1434" h="2074" extrusionOk="0">
                      <a:moveTo>
                        <a:pt x="271" y="441"/>
                      </a:moveTo>
                      <a:cubicBezTo>
                        <a:pt x="250" y="207"/>
                        <a:pt x="271" y="151"/>
                        <a:pt x="386" y="110"/>
                      </a:cubicBezTo>
                      <a:cubicBezTo>
                        <a:pt x="699" y="0"/>
                        <a:pt x="951" y="47"/>
                        <a:pt x="1128" y="248"/>
                      </a:cubicBezTo>
                      <a:cubicBezTo>
                        <a:pt x="1382" y="539"/>
                        <a:pt x="1434" y="816"/>
                        <a:pt x="1267" y="1118"/>
                      </a:cubicBezTo>
                      <a:cubicBezTo>
                        <a:pt x="1190" y="1255"/>
                        <a:pt x="1093" y="1384"/>
                        <a:pt x="985" y="1496"/>
                      </a:cubicBezTo>
                      <a:cubicBezTo>
                        <a:pt x="766" y="1727"/>
                        <a:pt x="502" y="1905"/>
                        <a:pt x="220" y="2052"/>
                      </a:cubicBezTo>
                      <a:cubicBezTo>
                        <a:pt x="181" y="2072"/>
                        <a:pt x="130" y="2067"/>
                        <a:pt x="88" y="2073"/>
                      </a:cubicBezTo>
                      <a:cubicBezTo>
                        <a:pt x="0" y="1957"/>
                        <a:pt x="38" y="1852"/>
                        <a:pt x="118" y="1768"/>
                      </a:cubicBezTo>
                      <a:cubicBezTo>
                        <a:pt x="181" y="1701"/>
                        <a:pt x="271" y="1659"/>
                        <a:pt x="347" y="1602"/>
                      </a:cubicBezTo>
                      <a:cubicBezTo>
                        <a:pt x="526" y="1466"/>
                        <a:pt x="674" y="1302"/>
                        <a:pt x="772" y="1098"/>
                      </a:cubicBezTo>
                      <a:cubicBezTo>
                        <a:pt x="827" y="984"/>
                        <a:pt x="857" y="861"/>
                        <a:pt x="833" y="730"/>
                      </a:cubicBezTo>
                      <a:cubicBezTo>
                        <a:pt x="808" y="596"/>
                        <a:pt x="720" y="494"/>
                        <a:pt x="590" y="472"/>
                      </a:cubicBezTo>
                      <a:cubicBezTo>
                        <a:pt x="481" y="454"/>
                        <a:pt x="374" y="452"/>
                        <a:pt x="271"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4">
                  <a:extLst>
                    <a:ext uri="{FF2B5EF4-FFF2-40B4-BE49-F238E27FC236}">
                      <a16:creationId xmlns:a16="http://schemas.microsoft.com/office/drawing/2014/main" id="{C42D7691-B60D-7AA6-786C-8C00DADA1C07}"/>
                    </a:ext>
                  </a:extLst>
                </p:cNvPr>
                <p:cNvSpPr/>
                <p:nvPr/>
              </p:nvSpPr>
              <p:spPr>
                <a:xfrm>
                  <a:off x="2642072" y="2932960"/>
                  <a:ext cx="1703" cy="2104"/>
                </a:xfrm>
                <a:custGeom>
                  <a:avLst/>
                  <a:gdLst/>
                  <a:ahLst/>
                  <a:cxnLst/>
                  <a:rect l="l" t="t" r="r" b="b"/>
                  <a:pathLst>
                    <a:path w="17" h="21" extrusionOk="0">
                      <a:moveTo>
                        <a:pt x="7" y="0"/>
                      </a:moveTo>
                      <a:lnTo>
                        <a:pt x="1"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4">
                  <a:extLst>
                    <a:ext uri="{FF2B5EF4-FFF2-40B4-BE49-F238E27FC236}">
                      <a16:creationId xmlns:a16="http://schemas.microsoft.com/office/drawing/2014/main" id="{47D1F658-483A-D0A0-45D1-FB3C3C4D35A1}"/>
                    </a:ext>
                  </a:extLst>
                </p:cNvPr>
                <p:cNvSpPr/>
                <p:nvPr/>
              </p:nvSpPr>
              <p:spPr>
                <a:xfrm>
                  <a:off x="2214898" y="2924344"/>
                  <a:ext cx="27650" cy="33261"/>
                </a:xfrm>
                <a:custGeom>
                  <a:avLst/>
                  <a:gdLst/>
                  <a:ahLst/>
                  <a:cxnLst/>
                  <a:rect l="l" t="t" r="r" b="b"/>
                  <a:pathLst>
                    <a:path w="276" h="332" extrusionOk="0">
                      <a:moveTo>
                        <a:pt x="274" y="46"/>
                      </a:moveTo>
                      <a:cubicBezTo>
                        <a:pt x="270" y="91"/>
                        <a:pt x="275" y="126"/>
                        <a:pt x="264" y="152"/>
                      </a:cubicBezTo>
                      <a:cubicBezTo>
                        <a:pt x="225" y="233"/>
                        <a:pt x="201" y="332"/>
                        <a:pt x="83" y="327"/>
                      </a:cubicBezTo>
                      <a:cubicBezTo>
                        <a:pt x="60" y="326"/>
                        <a:pt x="25" y="295"/>
                        <a:pt x="21" y="274"/>
                      </a:cubicBezTo>
                      <a:cubicBezTo>
                        <a:pt x="0" y="167"/>
                        <a:pt x="54" y="64"/>
                        <a:pt x="163" y="14"/>
                      </a:cubicBezTo>
                      <a:cubicBezTo>
                        <a:pt x="189" y="0"/>
                        <a:pt x="239"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4">
                  <a:extLst>
                    <a:ext uri="{FF2B5EF4-FFF2-40B4-BE49-F238E27FC236}">
                      <a16:creationId xmlns:a16="http://schemas.microsoft.com/office/drawing/2014/main" id="{DA7CDDB9-6382-A797-AB0E-26782EDA31CC}"/>
                    </a:ext>
                  </a:extLst>
                </p:cNvPr>
                <p:cNvSpPr/>
                <p:nvPr/>
              </p:nvSpPr>
              <p:spPr>
                <a:xfrm>
                  <a:off x="2229825" y="2978342"/>
                  <a:ext cx="22441" cy="25046"/>
                </a:xfrm>
                <a:custGeom>
                  <a:avLst/>
                  <a:gdLst/>
                  <a:ahLst/>
                  <a:cxnLst/>
                  <a:rect l="l" t="t" r="r" b="b"/>
                  <a:pathLst>
                    <a:path w="224" h="250" extrusionOk="0">
                      <a:moveTo>
                        <a:pt x="132" y="7"/>
                      </a:moveTo>
                      <a:cubicBezTo>
                        <a:pt x="152" y="7"/>
                        <a:pt x="173" y="1"/>
                        <a:pt x="179" y="8"/>
                      </a:cubicBezTo>
                      <a:cubicBezTo>
                        <a:pt x="195" y="30"/>
                        <a:pt x="224" y="67"/>
                        <a:pt x="215" y="84"/>
                      </a:cubicBezTo>
                      <a:cubicBezTo>
                        <a:pt x="194" y="137"/>
                        <a:pt x="161" y="188"/>
                        <a:pt x="123" y="232"/>
                      </a:cubicBezTo>
                      <a:cubicBezTo>
                        <a:pt x="111" y="247"/>
                        <a:pt x="64" y="249"/>
                        <a:pt x="44" y="238"/>
                      </a:cubicBezTo>
                      <a:cubicBezTo>
                        <a:pt x="23" y="226"/>
                        <a:pt x="0" y="188"/>
                        <a:pt x="3" y="164"/>
                      </a:cubicBezTo>
                      <a:cubicBezTo>
                        <a:pt x="9" y="74"/>
                        <a:pt x="47"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4">
                  <a:extLst>
                    <a:ext uri="{FF2B5EF4-FFF2-40B4-BE49-F238E27FC236}">
                      <a16:creationId xmlns:a16="http://schemas.microsoft.com/office/drawing/2014/main" id="{42FAEEC5-3F76-64F6-375D-C4A93AABD7C3}"/>
                    </a:ext>
                  </a:extLst>
                </p:cNvPr>
                <p:cNvSpPr/>
                <p:nvPr/>
              </p:nvSpPr>
              <p:spPr>
                <a:xfrm>
                  <a:off x="2248158" y="3027832"/>
                  <a:ext cx="23443" cy="24044"/>
                </a:xfrm>
                <a:custGeom>
                  <a:avLst/>
                  <a:gdLst/>
                  <a:ahLst/>
                  <a:cxnLst/>
                  <a:rect l="l" t="t" r="r" b="b"/>
                  <a:pathLst>
                    <a:path w="234" h="240" extrusionOk="0">
                      <a:moveTo>
                        <a:pt x="211" y="54"/>
                      </a:moveTo>
                      <a:cubicBezTo>
                        <a:pt x="234" y="136"/>
                        <a:pt x="158" y="239"/>
                        <a:pt x="72" y="236"/>
                      </a:cubicBezTo>
                      <a:cubicBezTo>
                        <a:pt x="52" y="235"/>
                        <a:pt x="19" y="204"/>
                        <a:pt x="16" y="184"/>
                      </a:cubicBezTo>
                      <a:cubicBezTo>
                        <a:pt x="1" y="97"/>
                        <a:pt x="102" y="1"/>
                        <a:pt x="181" y="22"/>
                      </a:cubicBezTo>
                      <a:cubicBezTo>
                        <a:pt x="194" y="24"/>
                        <a:pt x="201" y="42"/>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4">
                  <a:extLst>
                    <a:ext uri="{FF2B5EF4-FFF2-40B4-BE49-F238E27FC236}">
                      <a16:creationId xmlns:a16="http://schemas.microsoft.com/office/drawing/2014/main" id="{7073EFA6-167A-8507-3F86-6C65DC2A838E}"/>
                    </a:ext>
                  </a:extLst>
                </p:cNvPr>
                <p:cNvSpPr/>
                <p:nvPr/>
              </p:nvSpPr>
              <p:spPr>
                <a:xfrm>
                  <a:off x="2287730" y="3055682"/>
                  <a:ext cx="11220" cy="11220"/>
                </a:xfrm>
                <a:custGeom>
                  <a:avLst/>
                  <a:gdLst/>
                  <a:ahLst/>
                  <a:cxnLst/>
                  <a:rect l="l" t="t" r="r" b="b"/>
                  <a:pathLst>
                    <a:path w="112" h="112" extrusionOk="0">
                      <a:moveTo>
                        <a:pt x="111" y="34"/>
                      </a:moveTo>
                      <a:cubicBezTo>
                        <a:pt x="101" y="59"/>
                        <a:pt x="96" y="100"/>
                        <a:pt x="79" y="106"/>
                      </a:cubicBezTo>
                      <a:cubicBezTo>
                        <a:pt x="59" y="112"/>
                        <a:pt x="28" y="90"/>
                        <a:pt x="1" y="80"/>
                      </a:cubicBezTo>
                      <a:cubicBezTo>
                        <a:pt x="13" y="54"/>
                        <a:pt x="20" y="20"/>
                        <a:pt x="39" y="8"/>
                      </a:cubicBezTo>
                      <a:cubicBezTo>
                        <a:pt x="55" y="0"/>
                        <a:pt x="87" y="25"/>
                        <a:pt x="111"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9" name="Google Shape;3079;p44">
              <a:extLst>
                <a:ext uri="{FF2B5EF4-FFF2-40B4-BE49-F238E27FC236}">
                  <a16:creationId xmlns:a16="http://schemas.microsoft.com/office/drawing/2014/main" id="{6433338D-8681-4CDB-D37B-C5A341FFA779}"/>
                </a:ext>
              </a:extLst>
            </p:cNvPr>
            <p:cNvGrpSpPr/>
            <p:nvPr/>
          </p:nvGrpSpPr>
          <p:grpSpPr>
            <a:xfrm>
              <a:off x="3600729" y="2668280"/>
              <a:ext cx="759984" cy="567033"/>
              <a:chOff x="3600729" y="2668280"/>
              <a:chExt cx="759984" cy="567033"/>
            </a:xfrm>
          </p:grpSpPr>
          <p:sp>
            <p:nvSpPr>
              <p:cNvPr id="3080" name="Google Shape;3080;p44">
                <a:extLst>
                  <a:ext uri="{FF2B5EF4-FFF2-40B4-BE49-F238E27FC236}">
                    <a16:creationId xmlns:a16="http://schemas.microsoft.com/office/drawing/2014/main" id="{2A227040-6582-250F-5AD0-31F21425B108}"/>
                  </a:ext>
                </a:extLst>
              </p:cNvPr>
              <p:cNvSpPr/>
              <p:nvPr/>
            </p:nvSpPr>
            <p:spPr>
              <a:xfrm>
                <a:off x="3600729" y="2668280"/>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1" name="Google Shape;3081;p44">
                <a:extLst>
                  <a:ext uri="{FF2B5EF4-FFF2-40B4-BE49-F238E27FC236}">
                    <a16:creationId xmlns:a16="http://schemas.microsoft.com/office/drawing/2014/main" id="{A1841197-E72D-1779-9389-4843C04E034D}"/>
                  </a:ext>
                </a:extLst>
              </p:cNvPr>
              <p:cNvGrpSpPr/>
              <p:nvPr/>
            </p:nvGrpSpPr>
            <p:grpSpPr>
              <a:xfrm>
                <a:off x="3628379" y="2691923"/>
                <a:ext cx="710889" cy="521447"/>
                <a:chOff x="3628379" y="2691923"/>
                <a:chExt cx="710889" cy="521447"/>
              </a:xfrm>
            </p:grpSpPr>
            <p:sp>
              <p:nvSpPr>
                <p:cNvPr id="3082" name="Google Shape;3082;p44">
                  <a:extLst>
                    <a:ext uri="{FF2B5EF4-FFF2-40B4-BE49-F238E27FC236}">
                      <a16:creationId xmlns:a16="http://schemas.microsoft.com/office/drawing/2014/main" id="{40BFFE08-1A19-6382-6F28-6A170F1D428D}"/>
                    </a:ext>
                  </a:extLst>
                </p:cNvPr>
                <p:cNvSpPr/>
                <p:nvPr/>
              </p:nvSpPr>
              <p:spPr>
                <a:xfrm>
                  <a:off x="3744289" y="2777578"/>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4">
                  <a:extLst>
                    <a:ext uri="{FF2B5EF4-FFF2-40B4-BE49-F238E27FC236}">
                      <a16:creationId xmlns:a16="http://schemas.microsoft.com/office/drawing/2014/main" id="{0B5FE47F-38C6-4FBB-BEEC-B85A122EDA26}"/>
                    </a:ext>
                  </a:extLst>
                </p:cNvPr>
                <p:cNvSpPr/>
                <p:nvPr/>
              </p:nvSpPr>
              <p:spPr>
                <a:xfrm>
                  <a:off x="3628379" y="3046165"/>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4">
                  <a:extLst>
                    <a:ext uri="{FF2B5EF4-FFF2-40B4-BE49-F238E27FC236}">
                      <a16:creationId xmlns:a16="http://schemas.microsoft.com/office/drawing/2014/main" id="{0B37A1D8-4136-9440-F010-26FEA2CD31F6}"/>
                    </a:ext>
                  </a:extLst>
                </p:cNvPr>
                <p:cNvSpPr/>
                <p:nvPr/>
              </p:nvSpPr>
              <p:spPr>
                <a:xfrm>
                  <a:off x="3755810" y="2691923"/>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4">
                  <a:extLst>
                    <a:ext uri="{FF2B5EF4-FFF2-40B4-BE49-F238E27FC236}">
                      <a16:creationId xmlns:a16="http://schemas.microsoft.com/office/drawing/2014/main" id="{57733181-A830-1D5C-BA5E-DBB0A87B2FB5}"/>
                    </a:ext>
                  </a:extLst>
                </p:cNvPr>
                <p:cNvSpPr/>
                <p:nvPr/>
              </p:nvSpPr>
              <p:spPr>
                <a:xfrm>
                  <a:off x="4195506" y="2800519"/>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4">
                  <a:extLst>
                    <a:ext uri="{FF2B5EF4-FFF2-40B4-BE49-F238E27FC236}">
                      <a16:creationId xmlns:a16="http://schemas.microsoft.com/office/drawing/2014/main" id="{92943455-3A75-5366-E36E-E8C5B6BB3135}"/>
                    </a:ext>
                  </a:extLst>
                </p:cNvPr>
                <p:cNvSpPr/>
                <p:nvPr/>
              </p:nvSpPr>
              <p:spPr>
                <a:xfrm>
                  <a:off x="4215743" y="2932960"/>
                  <a:ext cx="1603" cy="2104"/>
                </a:xfrm>
                <a:custGeom>
                  <a:avLst/>
                  <a:gdLst/>
                  <a:ahLst/>
                  <a:cxnLst/>
                  <a:rect l="l" t="t" r="r" b="b"/>
                  <a:pathLst>
                    <a:path w="16" h="21" extrusionOk="0">
                      <a:moveTo>
                        <a:pt x="7" y="0"/>
                      </a:moveTo>
                      <a:lnTo>
                        <a:pt x="0"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4">
                  <a:extLst>
                    <a:ext uri="{FF2B5EF4-FFF2-40B4-BE49-F238E27FC236}">
                      <a16:creationId xmlns:a16="http://schemas.microsoft.com/office/drawing/2014/main" id="{A5FD16AC-C41B-11C0-B769-891D612FF722}"/>
                    </a:ext>
                  </a:extLst>
                </p:cNvPr>
                <p:cNvSpPr/>
                <p:nvPr/>
              </p:nvSpPr>
              <p:spPr>
                <a:xfrm>
                  <a:off x="3788569" y="2924344"/>
                  <a:ext cx="27550" cy="33261"/>
                </a:xfrm>
                <a:custGeom>
                  <a:avLst/>
                  <a:gdLst/>
                  <a:ahLst/>
                  <a:cxnLst/>
                  <a:rect l="l" t="t" r="r" b="b"/>
                  <a:pathLst>
                    <a:path w="275" h="332" extrusionOk="0">
                      <a:moveTo>
                        <a:pt x="274" y="46"/>
                      </a:moveTo>
                      <a:cubicBezTo>
                        <a:pt x="270" y="91"/>
                        <a:pt x="275" y="126"/>
                        <a:pt x="264" y="152"/>
                      </a:cubicBezTo>
                      <a:cubicBezTo>
                        <a:pt x="226" y="233"/>
                        <a:pt x="201" y="332"/>
                        <a:pt x="84" y="327"/>
                      </a:cubicBezTo>
                      <a:cubicBezTo>
                        <a:pt x="60" y="326"/>
                        <a:pt x="24" y="295"/>
                        <a:pt x="21" y="274"/>
                      </a:cubicBezTo>
                      <a:cubicBezTo>
                        <a:pt x="1" y="167"/>
                        <a:pt x="54" y="64"/>
                        <a:pt x="162" y="14"/>
                      </a:cubicBezTo>
                      <a:cubicBezTo>
                        <a:pt x="190" y="0"/>
                        <a:pt x="238"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4">
                  <a:extLst>
                    <a:ext uri="{FF2B5EF4-FFF2-40B4-BE49-F238E27FC236}">
                      <a16:creationId xmlns:a16="http://schemas.microsoft.com/office/drawing/2014/main" id="{2D0CF625-837E-366F-6633-91FFBF8194AA}"/>
                    </a:ext>
                  </a:extLst>
                </p:cNvPr>
                <p:cNvSpPr/>
                <p:nvPr/>
              </p:nvSpPr>
              <p:spPr>
                <a:xfrm>
                  <a:off x="3803596" y="2978342"/>
                  <a:ext cx="22341" cy="25046"/>
                </a:xfrm>
                <a:custGeom>
                  <a:avLst/>
                  <a:gdLst/>
                  <a:ahLst/>
                  <a:cxnLst/>
                  <a:rect l="l" t="t" r="r" b="b"/>
                  <a:pathLst>
                    <a:path w="223" h="250" extrusionOk="0">
                      <a:moveTo>
                        <a:pt x="132" y="7"/>
                      </a:moveTo>
                      <a:cubicBezTo>
                        <a:pt x="151" y="7"/>
                        <a:pt x="173" y="1"/>
                        <a:pt x="178" y="8"/>
                      </a:cubicBezTo>
                      <a:cubicBezTo>
                        <a:pt x="195" y="30"/>
                        <a:pt x="222" y="67"/>
                        <a:pt x="215" y="84"/>
                      </a:cubicBezTo>
                      <a:cubicBezTo>
                        <a:pt x="194" y="137"/>
                        <a:pt x="160" y="188"/>
                        <a:pt x="123" y="232"/>
                      </a:cubicBezTo>
                      <a:cubicBezTo>
                        <a:pt x="110" y="247"/>
                        <a:pt x="63" y="249"/>
                        <a:pt x="43" y="238"/>
                      </a:cubicBezTo>
                      <a:cubicBezTo>
                        <a:pt x="22" y="226"/>
                        <a:pt x="0" y="188"/>
                        <a:pt x="1" y="164"/>
                      </a:cubicBezTo>
                      <a:cubicBezTo>
                        <a:pt x="7" y="74"/>
                        <a:pt x="46"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4">
                  <a:extLst>
                    <a:ext uri="{FF2B5EF4-FFF2-40B4-BE49-F238E27FC236}">
                      <a16:creationId xmlns:a16="http://schemas.microsoft.com/office/drawing/2014/main" id="{91725780-1646-9013-0FEB-824307A2B6A3}"/>
                    </a:ext>
                  </a:extLst>
                </p:cNvPr>
                <p:cNvSpPr/>
                <p:nvPr/>
              </p:nvSpPr>
              <p:spPr>
                <a:xfrm>
                  <a:off x="3821829" y="3027832"/>
                  <a:ext cx="23443" cy="24044"/>
                </a:xfrm>
                <a:custGeom>
                  <a:avLst/>
                  <a:gdLst/>
                  <a:ahLst/>
                  <a:cxnLst/>
                  <a:rect l="l" t="t" r="r" b="b"/>
                  <a:pathLst>
                    <a:path w="234" h="240" extrusionOk="0">
                      <a:moveTo>
                        <a:pt x="212" y="54"/>
                      </a:moveTo>
                      <a:cubicBezTo>
                        <a:pt x="234" y="136"/>
                        <a:pt x="158" y="239"/>
                        <a:pt x="73" y="236"/>
                      </a:cubicBezTo>
                      <a:cubicBezTo>
                        <a:pt x="52" y="235"/>
                        <a:pt x="19" y="204"/>
                        <a:pt x="16" y="184"/>
                      </a:cubicBezTo>
                      <a:cubicBezTo>
                        <a:pt x="0" y="97"/>
                        <a:pt x="102" y="1"/>
                        <a:pt x="181" y="22"/>
                      </a:cubicBezTo>
                      <a:cubicBezTo>
                        <a:pt x="194" y="24"/>
                        <a:pt x="202" y="42"/>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4">
                  <a:extLst>
                    <a:ext uri="{FF2B5EF4-FFF2-40B4-BE49-F238E27FC236}">
                      <a16:creationId xmlns:a16="http://schemas.microsoft.com/office/drawing/2014/main" id="{C027FF88-A68B-1386-6C5C-AD7BD845A864}"/>
                    </a:ext>
                  </a:extLst>
                </p:cNvPr>
                <p:cNvSpPr/>
                <p:nvPr/>
              </p:nvSpPr>
              <p:spPr>
                <a:xfrm>
                  <a:off x="3861501" y="3055682"/>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1" name="Google Shape;3091;p44">
              <a:extLst>
                <a:ext uri="{FF2B5EF4-FFF2-40B4-BE49-F238E27FC236}">
                  <a16:creationId xmlns:a16="http://schemas.microsoft.com/office/drawing/2014/main" id="{A21E64B9-F121-FF62-1700-69A475209D1E}"/>
                </a:ext>
              </a:extLst>
            </p:cNvPr>
            <p:cNvGrpSpPr/>
            <p:nvPr/>
          </p:nvGrpSpPr>
          <p:grpSpPr>
            <a:xfrm>
              <a:off x="2815686" y="2668280"/>
              <a:ext cx="759884" cy="567033"/>
              <a:chOff x="2815686" y="2668280"/>
              <a:chExt cx="759884" cy="567033"/>
            </a:xfrm>
          </p:grpSpPr>
          <p:sp>
            <p:nvSpPr>
              <p:cNvPr id="3092" name="Google Shape;3092;p44">
                <a:extLst>
                  <a:ext uri="{FF2B5EF4-FFF2-40B4-BE49-F238E27FC236}">
                    <a16:creationId xmlns:a16="http://schemas.microsoft.com/office/drawing/2014/main" id="{26B16657-9A23-76A7-23C1-A43EE106A8D0}"/>
                  </a:ext>
                </a:extLst>
              </p:cNvPr>
              <p:cNvSpPr/>
              <p:nvPr/>
            </p:nvSpPr>
            <p:spPr>
              <a:xfrm>
                <a:off x="3430600" y="2932960"/>
                <a:ext cx="1703" cy="2104"/>
              </a:xfrm>
              <a:custGeom>
                <a:avLst/>
                <a:gdLst/>
                <a:ahLst/>
                <a:cxnLst/>
                <a:rect l="l" t="t" r="r" b="b"/>
                <a:pathLst>
                  <a:path w="17" h="21" extrusionOk="0">
                    <a:moveTo>
                      <a:pt x="6" y="0"/>
                    </a:moveTo>
                    <a:lnTo>
                      <a:pt x="0" y="21"/>
                    </a:lnTo>
                    <a:lnTo>
                      <a:pt x="16" y="10"/>
                    </a:lnTo>
                    <a:close/>
                  </a:path>
                </a:pathLst>
              </a:custGeom>
              <a:solidFill>
                <a:srgbClr val="A4E6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4">
                <a:extLst>
                  <a:ext uri="{FF2B5EF4-FFF2-40B4-BE49-F238E27FC236}">
                    <a16:creationId xmlns:a16="http://schemas.microsoft.com/office/drawing/2014/main" id="{2BB3746A-8497-B05D-3613-B9408AE5C3A7}"/>
                  </a:ext>
                </a:extLst>
              </p:cNvPr>
              <p:cNvSpPr/>
              <p:nvPr/>
            </p:nvSpPr>
            <p:spPr>
              <a:xfrm>
                <a:off x="2815686" y="2668280"/>
                <a:ext cx="759884" cy="567033"/>
              </a:xfrm>
              <a:custGeom>
                <a:avLst/>
                <a:gdLst/>
                <a:ahLst/>
                <a:cxnLst/>
                <a:rect l="l" t="t" r="r" b="b"/>
                <a:pathLst>
                  <a:path w="7585" h="5660" extrusionOk="0">
                    <a:moveTo>
                      <a:pt x="1376" y="3541"/>
                    </a:moveTo>
                    <a:cubicBezTo>
                      <a:pt x="1369" y="3439"/>
                      <a:pt x="1374" y="3359"/>
                      <a:pt x="1354" y="3286"/>
                    </a:cubicBezTo>
                    <a:cubicBezTo>
                      <a:pt x="1241" y="2852"/>
                      <a:pt x="1200" y="2412"/>
                      <a:pt x="1200" y="1966"/>
                    </a:cubicBezTo>
                    <a:cubicBezTo>
                      <a:pt x="1200" y="1711"/>
                      <a:pt x="1194" y="1459"/>
                      <a:pt x="1201" y="1205"/>
                    </a:cubicBezTo>
                    <a:cubicBezTo>
                      <a:pt x="1205" y="1047"/>
                      <a:pt x="1228" y="889"/>
                      <a:pt x="1241" y="732"/>
                    </a:cubicBezTo>
                    <a:cubicBezTo>
                      <a:pt x="1264" y="476"/>
                      <a:pt x="1424" y="338"/>
                      <a:pt x="1651" y="262"/>
                    </a:cubicBezTo>
                    <a:cubicBezTo>
                      <a:pt x="1740" y="233"/>
                      <a:pt x="1836" y="214"/>
                      <a:pt x="1930" y="200"/>
                    </a:cubicBezTo>
                    <a:cubicBezTo>
                      <a:pt x="2812" y="58"/>
                      <a:pt x="3696" y="0"/>
                      <a:pt x="4584" y="115"/>
                    </a:cubicBezTo>
                    <a:cubicBezTo>
                      <a:pt x="4852" y="150"/>
                      <a:pt x="5119" y="182"/>
                      <a:pt x="5385" y="224"/>
                    </a:cubicBezTo>
                    <a:cubicBezTo>
                      <a:pt x="5791" y="288"/>
                      <a:pt x="6035"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3" y="1768"/>
                    </a:cubicBezTo>
                    <a:cubicBezTo>
                      <a:pt x="7575" y="1977"/>
                      <a:pt x="7585" y="2192"/>
                      <a:pt x="7496" y="2413"/>
                    </a:cubicBezTo>
                    <a:cubicBezTo>
                      <a:pt x="7376" y="2715"/>
                      <a:pt x="7188" y="2966"/>
                      <a:pt x="6940" y="3173"/>
                    </a:cubicBezTo>
                    <a:cubicBezTo>
                      <a:pt x="6794" y="3293"/>
                      <a:pt x="6645" y="3409"/>
                      <a:pt x="6501" y="3521"/>
                    </a:cubicBezTo>
                    <a:cubicBezTo>
                      <a:pt x="6517" y="3639"/>
                      <a:pt x="6609" y="3635"/>
                      <a:pt x="6674" y="3665"/>
                    </a:cubicBezTo>
                    <a:cubicBezTo>
                      <a:pt x="6789" y="3715"/>
                      <a:pt x="6917" y="3746"/>
                      <a:pt x="7023" y="3812"/>
                    </a:cubicBezTo>
                    <a:cubicBezTo>
                      <a:pt x="7255" y="3955"/>
                      <a:pt x="7328" y="4226"/>
                      <a:pt x="7213" y="4478"/>
                    </a:cubicBezTo>
                    <a:cubicBezTo>
                      <a:pt x="7133" y="4656"/>
                      <a:pt x="7001" y="4792"/>
                      <a:pt x="6850" y="4912"/>
                    </a:cubicBezTo>
                    <a:cubicBezTo>
                      <a:pt x="6458" y="5226"/>
                      <a:pt x="6009" y="5423"/>
                      <a:pt x="5516" y="5501"/>
                    </a:cubicBezTo>
                    <a:cubicBezTo>
                      <a:pt x="5126" y="5564"/>
                      <a:pt x="4730" y="5594"/>
                      <a:pt x="4333" y="5619"/>
                    </a:cubicBezTo>
                    <a:cubicBezTo>
                      <a:pt x="3938" y="5643"/>
                      <a:pt x="3540" y="5660"/>
                      <a:pt x="3144" y="5648"/>
                    </a:cubicBezTo>
                    <a:cubicBezTo>
                      <a:pt x="2461" y="5628"/>
                      <a:pt x="1783" y="5557"/>
                      <a:pt x="1141" y="5298"/>
                    </a:cubicBezTo>
                    <a:cubicBezTo>
                      <a:pt x="875" y="5189"/>
                      <a:pt x="624" y="5048"/>
                      <a:pt x="418" y="4847"/>
                    </a:cubicBezTo>
                    <a:cubicBezTo>
                      <a:pt x="307" y="4739"/>
                      <a:pt x="203" y="4612"/>
                      <a:pt x="129" y="4475"/>
                    </a:cubicBezTo>
                    <a:cubicBezTo>
                      <a:pt x="0" y="4232"/>
                      <a:pt x="85" y="3958"/>
                      <a:pt x="315" y="3809"/>
                    </a:cubicBezTo>
                    <a:cubicBezTo>
                      <a:pt x="520" y="3677"/>
                      <a:pt x="753" y="3633"/>
                      <a:pt x="990" y="3597"/>
                    </a:cubicBezTo>
                    <a:cubicBezTo>
                      <a:pt x="1113" y="3578"/>
                      <a:pt x="1236" y="3560"/>
                      <a:pt x="1376" y="3541"/>
                    </a:cubicBezTo>
                    <a:close/>
                    <a:moveTo>
                      <a:pt x="6144" y="2642"/>
                    </a:moveTo>
                    <a:cubicBezTo>
                      <a:pt x="6336" y="2638"/>
                      <a:pt x="6394" y="2477"/>
                      <a:pt x="6480" y="2354"/>
                    </a:cubicBezTo>
                    <a:cubicBezTo>
                      <a:pt x="6542" y="2263"/>
                      <a:pt x="6572" y="2153"/>
                      <a:pt x="6506" y="2047"/>
                    </a:cubicBezTo>
                    <a:cubicBezTo>
                      <a:pt x="6492" y="2023"/>
                      <a:pt x="6453" y="1998"/>
                      <a:pt x="6431" y="2002"/>
                    </a:cubicBezTo>
                    <a:cubicBezTo>
                      <a:pt x="6344" y="2019"/>
                      <a:pt x="6261" y="2049"/>
                      <a:pt x="6179" y="2073"/>
                    </a:cubicBezTo>
                    <a:cubicBezTo>
                      <a:pt x="6137" y="2279"/>
                      <a:pt x="6126" y="2464"/>
                      <a:pt x="6154" y="2652"/>
                    </a:cubicBezTo>
                    <a:lnTo>
                      <a:pt x="6139" y="2663"/>
                    </a:lnTo>
                    <a:close/>
                    <a:moveTo>
                      <a:pt x="1506" y="1091"/>
                    </a:moveTo>
                    <a:cubicBezTo>
                      <a:pt x="1432" y="1676"/>
                      <a:pt x="1473" y="2674"/>
                      <a:pt x="1596" y="3128"/>
                    </a:cubicBezTo>
                    <a:cubicBezTo>
                      <a:pt x="1641" y="3296"/>
                      <a:pt x="1709" y="3460"/>
                      <a:pt x="1788" y="3613"/>
                    </a:cubicBezTo>
                    <a:cubicBezTo>
                      <a:pt x="1913" y="3863"/>
                      <a:pt x="2113" y="4043"/>
                      <a:pt x="2377" y="4141"/>
                    </a:cubicBezTo>
                    <a:cubicBezTo>
                      <a:pt x="2809" y="4301"/>
                      <a:pt x="3251" y="4427"/>
                      <a:pt x="3714" y="4463"/>
                    </a:cubicBezTo>
                    <a:cubicBezTo>
                      <a:pt x="4118" y="4494"/>
                      <a:pt x="4501" y="4437"/>
                      <a:pt x="4883" y="4301"/>
                    </a:cubicBezTo>
                    <a:cubicBezTo>
                      <a:pt x="5156" y="4204"/>
                      <a:pt x="5354" y="4039"/>
                      <a:pt x="5478" y="3788"/>
                    </a:cubicBezTo>
                    <a:cubicBezTo>
                      <a:pt x="5575" y="3590"/>
                      <a:pt x="5653" y="3380"/>
                      <a:pt x="5719" y="3169"/>
                    </a:cubicBezTo>
                    <a:cubicBezTo>
                      <a:pt x="5878" y="2649"/>
                      <a:pt x="5888" y="2106"/>
                      <a:pt x="5917" y="1568"/>
                    </a:cubicBezTo>
                    <a:cubicBezTo>
                      <a:pt x="5924" y="1416"/>
                      <a:pt x="5937" y="1251"/>
                      <a:pt x="5821" y="1101"/>
                    </a:cubicBezTo>
                    <a:cubicBezTo>
                      <a:pt x="5763" y="1135"/>
                      <a:pt x="5704" y="1161"/>
                      <a:pt x="5656" y="1199"/>
                    </a:cubicBezTo>
                    <a:cubicBezTo>
                      <a:pt x="5377" y="1401"/>
                      <a:pt x="5059" y="1492"/>
                      <a:pt x="4721" y="1518"/>
                    </a:cubicBezTo>
                    <a:cubicBezTo>
                      <a:pt x="4198" y="1557"/>
                      <a:pt x="3673" y="1568"/>
                      <a:pt x="3156" y="1455"/>
                    </a:cubicBezTo>
                    <a:cubicBezTo>
                      <a:pt x="2752" y="1368"/>
                      <a:pt x="2351" y="1276"/>
                      <a:pt x="1948" y="1186"/>
                    </a:cubicBezTo>
                    <a:cubicBezTo>
                      <a:pt x="1810" y="1156"/>
                      <a:pt x="1671" y="1127"/>
                      <a:pt x="1506" y="1091"/>
                    </a:cubicBezTo>
                    <a:close/>
                    <a:moveTo>
                      <a:pt x="1493" y="3797"/>
                    </a:moveTo>
                    <a:cubicBezTo>
                      <a:pt x="1204" y="3802"/>
                      <a:pt x="893" y="3853"/>
                      <a:pt x="596" y="3967"/>
                    </a:cubicBezTo>
                    <a:cubicBezTo>
                      <a:pt x="331" y="4069"/>
                      <a:pt x="276" y="4275"/>
                      <a:pt x="449" y="4492"/>
                    </a:cubicBezTo>
                    <a:cubicBezTo>
                      <a:pt x="642" y="4734"/>
                      <a:pt x="894" y="4898"/>
                      <a:pt x="1176" y="5014"/>
                    </a:cubicBezTo>
                    <a:cubicBezTo>
                      <a:pt x="1498" y="5148"/>
                      <a:pt x="1835" y="5245"/>
                      <a:pt x="2181" y="5292"/>
                    </a:cubicBezTo>
                    <a:cubicBezTo>
                      <a:pt x="3160" y="5430"/>
                      <a:pt x="4141" y="5442"/>
                      <a:pt x="5120" y="5299"/>
                    </a:cubicBezTo>
                    <a:cubicBezTo>
                      <a:pt x="5482" y="5246"/>
                      <a:pt x="5835" y="5149"/>
                      <a:pt x="6173" y="5010"/>
                    </a:cubicBezTo>
                    <a:cubicBezTo>
                      <a:pt x="6453" y="4893"/>
                      <a:pt x="6706" y="4729"/>
                      <a:pt x="6896" y="4484"/>
                    </a:cubicBezTo>
                    <a:cubicBezTo>
                      <a:pt x="7055" y="4280"/>
                      <a:pt x="7013" y="4079"/>
                      <a:pt x="6781" y="3984"/>
                    </a:cubicBezTo>
                    <a:cubicBezTo>
                      <a:pt x="6471" y="3859"/>
                      <a:pt x="6151" y="3774"/>
                      <a:pt x="5801" y="3838"/>
                    </a:cubicBezTo>
                    <a:cubicBezTo>
                      <a:pt x="5713" y="3952"/>
                      <a:pt x="5626" y="4064"/>
                      <a:pt x="5539" y="4174"/>
                    </a:cubicBezTo>
                    <a:cubicBezTo>
                      <a:pt x="5428" y="4314"/>
                      <a:pt x="5293" y="4420"/>
                      <a:pt x="5128" y="4489"/>
                    </a:cubicBezTo>
                    <a:cubicBezTo>
                      <a:pt x="4606" y="4705"/>
                      <a:pt x="4069" y="4821"/>
                      <a:pt x="3503" y="4714"/>
                    </a:cubicBezTo>
                    <a:cubicBezTo>
                      <a:pt x="3271" y="4670"/>
                      <a:pt x="3038" y="4621"/>
                      <a:pt x="2806" y="4568"/>
                    </a:cubicBezTo>
                    <a:cubicBezTo>
                      <a:pt x="2314" y="4458"/>
                      <a:pt x="1872" y="4260"/>
                      <a:pt x="1565" y="3835"/>
                    </a:cubicBezTo>
                    <a:cubicBezTo>
                      <a:pt x="1557" y="3823"/>
                      <a:pt x="1539" y="3819"/>
                      <a:pt x="1493" y="3797"/>
                    </a:cubicBezTo>
                    <a:close/>
                    <a:moveTo>
                      <a:pt x="5476" y="996"/>
                    </a:moveTo>
                    <a:cubicBezTo>
                      <a:pt x="5560" y="919"/>
                      <a:pt x="5614" y="882"/>
                      <a:pt x="5650" y="833"/>
                    </a:cubicBezTo>
                    <a:cubicBezTo>
                      <a:pt x="5733" y="720"/>
                      <a:pt x="5712" y="608"/>
                      <a:pt x="5596" y="557"/>
                    </a:cubicBezTo>
                    <a:cubicBezTo>
                      <a:pt x="5495" y="514"/>
                      <a:pt x="5390" y="469"/>
                      <a:pt x="5283" y="454"/>
                    </a:cubicBezTo>
                    <a:cubicBezTo>
                      <a:pt x="4937" y="404"/>
                      <a:pt x="4591" y="366"/>
                      <a:pt x="4244" y="325"/>
                    </a:cubicBezTo>
                    <a:cubicBezTo>
                      <a:pt x="3482" y="237"/>
                      <a:pt x="2724" y="281"/>
                      <a:pt x="1970" y="416"/>
                    </a:cubicBezTo>
                    <a:cubicBezTo>
                      <a:pt x="1864" y="434"/>
                      <a:pt x="1758" y="477"/>
                      <a:pt x="1661" y="525"/>
                    </a:cubicBezTo>
                    <a:cubicBezTo>
                      <a:pt x="1549" y="582"/>
                      <a:pt x="1545" y="726"/>
                      <a:pt x="1641" y="805"/>
                    </a:cubicBezTo>
                    <a:cubicBezTo>
                      <a:pt x="1750" y="892"/>
                      <a:pt x="1861" y="902"/>
                      <a:pt x="1997" y="861"/>
                    </a:cubicBezTo>
                    <a:cubicBezTo>
                      <a:pt x="2504" y="709"/>
                      <a:pt x="3023" y="652"/>
                      <a:pt x="3549" y="679"/>
                    </a:cubicBezTo>
                    <a:cubicBezTo>
                      <a:pt x="3882" y="695"/>
                      <a:pt x="4215" y="725"/>
                      <a:pt x="4547" y="733"/>
                    </a:cubicBezTo>
                    <a:cubicBezTo>
                      <a:pt x="4869" y="740"/>
                      <a:pt x="5179" y="776"/>
                      <a:pt x="5476" y="996"/>
                    </a:cubicBezTo>
                    <a:close/>
                    <a:moveTo>
                      <a:pt x="6208" y="1761"/>
                    </a:moveTo>
                    <a:cubicBezTo>
                      <a:pt x="6310" y="1771"/>
                      <a:pt x="6417" y="1774"/>
                      <a:pt x="6523" y="1792"/>
                    </a:cubicBezTo>
                    <a:cubicBezTo>
                      <a:pt x="6655" y="1814"/>
                      <a:pt x="6742" y="1916"/>
                      <a:pt x="6766" y="2050"/>
                    </a:cubicBezTo>
                    <a:cubicBezTo>
                      <a:pt x="6791" y="2181"/>
                      <a:pt x="6761" y="2304"/>
                      <a:pt x="6705" y="2418"/>
                    </a:cubicBezTo>
                    <a:cubicBezTo>
                      <a:pt x="6608" y="2622"/>
                      <a:pt x="6459" y="2786"/>
                      <a:pt x="6280" y="2921"/>
                    </a:cubicBezTo>
                    <a:cubicBezTo>
                      <a:pt x="6205" y="2979"/>
                      <a:pt x="6115" y="3021"/>
                      <a:pt x="6051" y="3088"/>
                    </a:cubicBezTo>
                    <a:cubicBezTo>
                      <a:pt x="5973" y="3172"/>
                      <a:pt x="5933" y="3277"/>
                      <a:pt x="6021" y="3393"/>
                    </a:cubicBezTo>
                    <a:cubicBezTo>
                      <a:pt x="6063" y="3386"/>
                      <a:pt x="6115" y="3390"/>
                      <a:pt x="6153" y="3371"/>
                    </a:cubicBezTo>
                    <a:cubicBezTo>
                      <a:pt x="6436" y="3225"/>
                      <a:pt x="6698" y="3047"/>
                      <a:pt x="6919" y="2816"/>
                    </a:cubicBezTo>
                    <a:cubicBezTo>
                      <a:pt x="7026" y="2704"/>
                      <a:pt x="7123" y="2575"/>
                      <a:pt x="7200" y="2438"/>
                    </a:cubicBezTo>
                    <a:cubicBezTo>
                      <a:pt x="7367" y="2137"/>
                      <a:pt x="7316" y="1859"/>
                      <a:pt x="7061" y="1568"/>
                    </a:cubicBezTo>
                    <a:cubicBezTo>
                      <a:pt x="6885" y="1367"/>
                      <a:pt x="6633" y="1319"/>
                      <a:pt x="6321" y="1430"/>
                    </a:cubicBezTo>
                    <a:cubicBezTo>
                      <a:pt x="6209" y="1471"/>
                      <a:pt x="6185" y="1527"/>
                      <a:pt x="6208" y="1761"/>
                    </a:cubicBezTo>
                    <a:close/>
                    <a:moveTo>
                      <a:pt x="5197" y="1078"/>
                    </a:moveTo>
                    <a:cubicBezTo>
                      <a:pt x="4505" y="903"/>
                      <a:pt x="3906" y="949"/>
                      <a:pt x="3313" y="929"/>
                    </a:cubicBezTo>
                    <a:cubicBezTo>
                      <a:pt x="3036" y="918"/>
                      <a:pt x="2747" y="889"/>
                      <a:pt x="2480" y="1011"/>
                    </a:cubicBezTo>
                    <a:cubicBezTo>
                      <a:pt x="2471" y="1015"/>
                      <a:pt x="2471" y="1041"/>
                      <a:pt x="2466" y="1055"/>
                    </a:cubicBezTo>
                    <a:cubicBezTo>
                      <a:pt x="2945" y="1193"/>
                      <a:pt x="4031" y="1298"/>
                      <a:pt x="4561" y="1249"/>
                    </a:cubicBezTo>
                    <a:cubicBezTo>
                      <a:pt x="4741" y="1231"/>
                      <a:pt x="4934"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4" name="Google Shape;3094;p44">
                <a:extLst>
                  <a:ext uri="{FF2B5EF4-FFF2-40B4-BE49-F238E27FC236}">
                    <a16:creationId xmlns:a16="http://schemas.microsoft.com/office/drawing/2014/main" id="{E0D4B8E4-52B0-BBD5-E916-6F903C137817}"/>
                  </a:ext>
                </a:extLst>
              </p:cNvPr>
              <p:cNvGrpSpPr/>
              <p:nvPr/>
            </p:nvGrpSpPr>
            <p:grpSpPr>
              <a:xfrm>
                <a:off x="2835657" y="2691923"/>
                <a:ext cx="710889" cy="521447"/>
                <a:chOff x="2054607" y="2691923"/>
                <a:chExt cx="710889" cy="521447"/>
              </a:xfrm>
            </p:grpSpPr>
            <p:sp>
              <p:nvSpPr>
                <p:cNvPr id="3095" name="Google Shape;3095;p44">
                  <a:extLst>
                    <a:ext uri="{FF2B5EF4-FFF2-40B4-BE49-F238E27FC236}">
                      <a16:creationId xmlns:a16="http://schemas.microsoft.com/office/drawing/2014/main" id="{F4C3AA54-6270-BFFF-54F0-EF98DAD0E11A}"/>
                    </a:ext>
                  </a:extLst>
                </p:cNvPr>
                <p:cNvSpPr/>
                <p:nvPr/>
              </p:nvSpPr>
              <p:spPr>
                <a:xfrm>
                  <a:off x="2170718" y="2777578"/>
                  <a:ext cx="451122" cy="340921"/>
                </a:xfrm>
                <a:custGeom>
                  <a:avLst/>
                  <a:gdLst/>
                  <a:ahLst/>
                  <a:cxnLst/>
                  <a:rect l="l" t="t" r="r" b="b"/>
                  <a:pathLst>
                    <a:path w="4503" h="3403" extrusionOk="0">
                      <a:moveTo>
                        <a:pt x="73" y="0"/>
                      </a:moveTo>
                      <a:cubicBezTo>
                        <a:pt x="240" y="36"/>
                        <a:pt x="378" y="64"/>
                        <a:pt x="515" y="94"/>
                      </a:cubicBezTo>
                      <a:cubicBezTo>
                        <a:pt x="918" y="184"/>
                        <a:pt x="1320" y="275"/>
                        <a:pt x="1723" y="363"/>
                      </a:cubicBezTo>
                      <a:cubicBezTo>
                        <a:pt x="2241" y="476"/>
                        <a:pt x="2765" y="465"/>
                        <a:pt x="3289" y="426"/>
                      </a:cubicBezTo>
                      <a:cubicBezTo>
                        <a:pt x="3624" y="400"/>
                        <a:pt x="3942" y="309"/>
                        <a:pt x="4223" y="107"/>
                      </a:cubicBezTo>
                      <a:cubicBezTo>
                        <a:pt x="4273" y="71"/>
                        <a:pt x="4329" y="43"/>
                        <a:pt x="4389" y="9"/>
                      </a:cubicBezTo>
                      <a:cubicBezTo>
                        <a:pt x="4502" y="160"/>
                        <a:pt x="4492" y="324"/>
                        <a:pt x="4484" y="476"/>
                      </a:cubicBezTo>
                      <a:cubicBezTo>
                        <a:pt x="4457" y="1014"/>
                        <a:pt x="4446" y="1556"/>
                        <a:pt x="4286" y="2077"/>
                      </a:cubicBezTo>
                      <a:cubicBezTo>
                        <a:pt x="4221" y="2288"/>
                        <a:pt x="4143" y="2498"/>
                        <a:pt x="4045" y="2696"/>
                      </a:cubicBezTo>
                      <a:cubicBezTo>
                        <a:pt x="3923" y="2946"/>
                        <a:pt x="3723" y="3112"/>
                        <a:pt x="3449" y="3209"/>
                      </a:cubicBezTo>
                      <a:cubicBezTo>
                        <a:pt x="3068" y="3345"/>
                        <a:pt x="2684" y="3402"/>
                        <a:pt x="2282" y="3371"/>
                      </a:cubicBezTo>
                      <a:cubicBezTo>
                        <a:pt x="1817" y="3335"/>
                        <a:pt x="1376" y="3209"/>
                        <a:pt x="943" y="3049"/>
                      </a:cubicBezTo>
                      <a:cubicBezTo>
                        <a:pt x="681" y="2952"/>
                        <a:pt x="481" y="2770"/>
                        <a:pt x="354" y="2521"/>
                      </a:cubicBezTo>
                      <a:cubicBezTo>
                        <a:pt x="275" y="2366"/>
                        <a:pt x="208" y="2202"/>
                        <a:pt x="164" y="2036"/>
                      </a:cubicBezTo>
                      <a:cubicBezTo>
                        <a:pt x="41" y="1583"/>
                        <a:pt x="0" y="588"/>
                        <a:pt x="73" y="0"/>
                      </a:cubicBezTo>
                      <a:close/>
                      <a:moveTo>
                        <a:pt x="715" y="1511"/>
                      </a:moveTo>
                      <a:cubicBezTo>
                        <a:pt x="680" y="1500"/>
                        <a:pt x="630" y="1465"/>
                        <a:pt x="604" y="1479"/>
                      </a:cubicBezTo>
                      <a:cubicBezTo>
                        <a:pt x="495" y="1527"/>
                        <a:pt x="441" y="1632"/>
                        <a:pt x="462" y="1738"/>
                      </a:cubicBezTo>
                      <a:cubicBezTo>
                        <a:pt x="466" y="1760"/>
                        <a:pt x="501" y="1791"/>
                        <a:pt x="524" y="1792"/>
                      </a:cubicBezTo>
                      <a:cubicBezTo>
                        <a:pt x="642" y="1798"/>
                        <a:pt x="666" y="1698"/>
                        <a:pt x="705" y="1617"/>
                      </a:cubicBezTo>
                      <a:cubicBezTo>
                        <a:pt x="716" y="1591"/>
                        <a:pt x="711" y="1556"/>
                        <a:pt x="715" y="1511"/>
                      </a:cubicBezTo>
                      <a:close/>
                      <a:moveTo>
                        <a:pt x="722" y="2011"/>
                      </a:moveTo>
                      <a:cubicBezTo>
                        <a:pt x="637" y="2038"/>
                        <a:pt x="599" y="2079"/>
                        <a:pt x="593" y="2169"/>
                      </a:cubicBezTo>
                      <a:cubicBezTo>
                        <a:pt x="590" y="2195"/>
                        <a:pt x="613" y="2231"/>
                        <a:pt x="634" y="2243"/>
                      </a:cubicBezTo>
                      <a:cubicBezTo>
                        <a:pt x="654" y="2254"/>
                        <a:pt x="701" y="2252"/>
                        <a:pt x="713" y="2237"/>
                      </a:cubicBezTo>
                      <a:cubicBezTo>
                        <a:pt x="751" y="2192"/>
                        <a:pt x="784" y="2141"/>
                        <a:pt x="805" y="2089"/>
                      </a:cubicBezTo>
                      <a:cubicBezTo>
                        <a:pt x="813" y="2070"/>
                        <a:pt x="785" y="2036"/>
                        <a:pt x="769" y="2013"/>
                      </a:cubicBezTo>
                      <a:cubicBezTo>
                        <a:pt x="763" y="2005"/>
                        <a:pt x="742" y="2011"/>
                        <a:pt x="722" y="2011"/>
                      </a:cubicBezTo>
                      <a:close/>
                      <a:moveTo>
                        <a:pt x="984" y="2552"/>
                      </a:moveTo>
                      <a:cubicBezTo>
                        <a:pt x="974" y="2540"/>
                        <a:pt x="966" y="2523"/>
                        <a:pt x="954" y="2519"/>
                      </a:cubicBezTo>
                      <a:cubicBezTo>
                        <a:pt x="875" y="2498"/>
                        <a:pt x="774" y="2594"/>
                        <a:pt x="789" y="2681"/>
                      </a:cubicBezTo>
                      <a:cubicBezTo>
                        <a:pt x="793" y="2702"/>
                        <a:pt x="825" y="2733"/>
                        <a:pt x="845" y="2733"/>
                      </a:cubicBezTo>
                      <a:cubicBezTo>
                        <a:pt x="932" y="2737"/>
                        <a:pt x="1007" y="2634"/>
                        <a:pt x="984" y="2552"/>
                      </a:cubicBezTo>
                      <a:close/>
                      <a:moveTo>
                        <a:pt x="1279" y="2810"/>
                      </a:moveTo>
                      <a:cubicBezTo>
                        <a:pt x="1255" y="2801"/>
                        <a:pt x="1222" y="2776"/>
                        <a:pt x="1207" y="2784"/>
                      </a:cubicBezTo>
                      <a:cubicBezTo>
                        <a:pt x="1187" y="2796"/>
                        <a:pt x="1181" y="2830"/>
                        <a:pt x="1169" y="2856"/>
                      </a:cubicBezTo>
                      <a:cubicBezTo>
                        <a:pt x="1196" y="2866"/>
                        <a:pt x="1227" y="2888"/>
                        <a:pt x="1247" y="2882"/>
                      </a:cubicBezTo>
                      <a:cubicBezTo>
                        <a:pt x="1264" y="2876"/>
                        <a:pt x="1269" y="2835"/>
                        <a:pt x="1279"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4">
                  <a:extLst>
                    <a:ext uri="{FF2B5EF4-FFF2-40B4-BE49-F238E27FC236}">
                      <a16:creationId xmlns:a16="http://schemas.microsoft.com/office/drawing/2014/main" id="{3ED07BF1-5660-B6E9-4EDD-D3CAD0DCC304}"/>
                    </a:ext>
                  </a:extLst>
                </p:cNvPr>
                <p:cNvSpPr/>
                <p:nvPr/>
              </p:nvSpPr>
              <p:spPr>
                <a:xfrm>
                  <a:off x="2054607" y="3046165"/>
                  <a:ext cx="679237" cy="167205"/>
                </a:xfrm>
                <a:custGeom>
                  <a:avLst/>
                  <a:gdLst/>
                  <a:ahLst/>
                  <a:cxnLst/>
                  <a:rect l="l" t="t" r="r" b="b"/>
                  <a:pathLst>
                    <a:path w="6780" h="1669" extrusionOk="0">
                      <a:moveTo>
                        <a:pt x="1219" y="25"/>
                      </a:moveTo>
                      <a:cubicBezTo>
                        <a:pt x="1263" y="47"/>
                        <a:pt x="1283" y="51"/>
                        <a:pt x="1290" y="62"/>
                      </a:cubicBezTo>
                      <a:cubicBezTo>
                        <a:pt x="1597" y="486"/>
                        <a:pt x="2039" y="684"/>
                        <a:pt x="2530" y="795"/>
                      </a:cubicBezTo>
                      <a:cubicBezTo>
                        <a:pt x="2761" y="848"/>
                        <a:pt x="2995" y="897"/>
                        <a:pt x="3228" y="941"/>
                      </a:cubicBezTo>
                      <a:cubicBezTo>
                        <a:pt x="3794" y="1049"/>
                        <a:pt x="4331" y="932"/>
                        <a:pt x="4853" y="716"/>
                      </a:cubicBezTo>
                      <a:cubicBezTo>
                        <a:pt x="5019" y="647"/>
                        <a:pt x="5153" y="542"/>
                        <a:pt x="5263" y="401"/>
                      </a:cubicBezTo>
                      <a:cubicBezTo>
                        <a:pt x="5350" y="290"/>
                        <a:pt x="5438" y="177"/>
                        <a:pt x="5526" y="65"/>
                      </a:cubicBezTo>
                      <a:cubicBezTo>
                        <a:pt x="5876" y="1"/>
                        <a:pt x="6195" y="87"/>
                        <a:pt x="6505" y="211"/>
                      </a:cubicBezTo>
                      <a:cubicBezTo>
                        <a:pt x="6738" y="305"/>
                        <a:pt x="6779" y="507"/>
                        <a:pt x="6621" y="711"/>
                      </a:cubicBezTo>
                      <a:cubicBezTo>
                        <a:pt x="6431" y="956"/>
                        <a:pt x="6178" y="1120"/>
                        <a:pt x="5898" y="1237"/>
                      </a:cubicBezTo>
                      <a:cubicBezTo>
                        <a:pt x="5560" y="1377"/>
                        <a:pt x="5208" y="1473"/>
                        <a:pt x="4845" y="1526"/>
                      </a:cubicBezTo>
                      <a:cubicBezTo>
                        <a:pt x="3865" y="1669"/>
                        <a:pt x="2884" y="1657"/>
                        <a:pt x="1906" y="1519"/>
                      </a:cubicBezTo>
                      <a:cubicBezTo>
                        <a:pt x="1559" y="1470"/>
                        <a:pt x="1223" y="1373"/>
                        <a:pt x="900" y="1240"/>
                      </a:cubicBezTo>
                      <a:cubicBezTo>
                        <a:pt x="619" y="1124"/>
                        <a:pt x="366" y="961"/>
                        <a:pt x="174" y="718"/>
                      </a:cubicBezTo>
                      <a:cubicBezTo>
                        <a:pt x="1" y="502"/>
                        <a:pt x="56" y="296"/>
                        <a:pt x="320" y="194"/>
                      </a:cubicBezTo>
                      <a:cubicBezTo>
                        <a:pt x="619" y="81"/>
                        <a:pt x="931" y="30"/>
                        <a:pt x="1219"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4">
                  <a:extLst>
                    <a:ext uri="{FF2B5EF4-FFF2-40B4-BE49-F238E27FC236}">
                      <a16:creationId xmlns:a16="http://schemas.microsoft.com/office/drawing/2014/main" id="{E18D79CA-E327-1C70-88D6-035EFE18A444}"/>
                    </a:ext>
                  </a:extLst>
                </p:cNvPr>
                <p:cNvSpPr/>
                <p:nvPr/>
              </p:nvSpPr>
              <p:spPr>
                <a:xfrm>
                  <a:off x="2181938" y="2691923"/>
                  <a:ext cx="419664" cy="76239"/>
                </a:xfrm>
                <a:custGeom>
                  <a:avLst/>
                  <a:gdLst/>
                  <a:ahLst/>
                  <a:cxnLst/>
                  <a:rect l="l" t="t" r="r" b="b"/>
                  <a:pathLst>
                    <a:path w="4189" h="761" extrusionOk="0">
                      <a:moveTo>
                        <a:pt x="3931" y="760"/>
                      </a:moveTo>
                      <a:cubicBezTo>
                        <a:pt x="3635" y="540"/>
                        <a:pt x="3325" y="504"/>
                        <a:pt x="3004" y="497"/>
                      </a:cubicBezTo>
                      <a:cubicBezTo>
                        <a:pt x="2671" y="489"/>
                        <a:pt x="2339" y="459"/>
                        <a:pt x="2006" y="443"/>
                      </a:cubicBezTo>
                      <a:cubicBezTo>
                        <a:pt x="1477" y="416"/>
                        <a:pt x="959" y="473"/>
                        <a:pt x="453" y="625"/>
                      </a:cubicBezTo>
                      <a:cubicBezTo>
                        <a:pt x="318" y="666"/>
                        <a:pt x="205" y="656"/>
                        <a:pt x="98" y="569"/>
                      </a:cubicBezTo>
                      <a:cubicBezTo>
                        <a:pt x="1" y="490"/>
                        <a:pt x="6" y="346"/>
                        <a:pt x="117" y="289"/>
                      </a:cubicBezTo>
                      <a:cubicBezTo>
                        <a:pt x="215" y="241"/>
                        <a:pt x="319" y="199"/>
                        <a:pt x="426" y="180"/>
                      </a:cubicBezTo>
                      <a:cubicBezTo>
                        <a:pt x="1179" y="46"/>
                        <a:pt x="1938" y="1"/>
                        <a:pt x="2701" y="89"/>
                      </a:cubicBezTo>
                      <a:cubicBezTo>
                        <a:pt x="3047" y="129"/>
                        <a:pt x="3394" y="167"/>
                        <a:pt x="3739" y="218"/>
                      </a:cubicBezTo>
                      <a:cubicBezTo>
                        <a:pt x="3847" y="233"/>
                        <a:pt x="3952" y="278"/>
                        <a:pt x="4052" y="322"/>
                      </a:cubicBezTo>
                      <a:cubicBezTo>
                        <a:pt x="4169" y="373"/>
                        <a:pt x="4189" y="484"/>
                        <a:pt x="4106" y="598"/>
                      </a:cubicBezTo>
                      <a:cubicBezTo>
                        <a:pt x="4068" y="646"/>
                        <a:pt x="4014" y="682"/>
                        <a:pt x="3931"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4">
                  <a:extLst>
                    <a:ext uri="{FF2B5EF4-FFF2-40B4-BE49-F238E27FC236}">
                      <a16:creationId xmlns:a16="http://schemas.microsoft.com/office/drawing/2014/main" id="{53C3DB85-7E8E-2FB2-CCFD-36B01EE8BE38}"/>
                    </a:ext>
                  </a:extLst>
                </p:cNvPr>
                <p:cNvSpPr/>
                <p:nvPr/>
              </p:nvSpPr>
              <p:spPr>
                <a:xfrm>
                  <a:off x="2621835" y="2800519"/>
                  <a:ext cx="143662" cy="207779"/>
                </a:xfrm>
                <a:custGeom>
                  <a:avLst/>
                  <a:gdLst/>
                  <a:ahLst/>
                  <a:cxnLst/>
                  <a:rect l="l" t="t" r="r" b="b"/>
                  <a:pathLst>
                    <a:path w="1434" h="2074" extrusionOk="0">
                      <a:moveTo>
                        <a:pt x="271" y="441"/>
                      </a:moveTo>
                      <a:cubicBezTo>
                        <a:pt x="250" y="207"/>
                        <a:pt x="271" y="151"/>
                        <a:pt x="386" y="110"/>
                      </a:cubicBezTo>
                      <a:cubicBezTo>
                        <a:pt x="699" y="0"/>
                        <a:pt x="951" y="47"/>
                        <a:pt x="1128" y="248"/>
                      </a:cubicBezTo>
                      <a:cubicBezTo>
                        <a:pt x="1382" y="539"/>
                        <a:pt x="1434" y="816"/>
                        <a:pt x="1267" y="1118"/>
                      </a:cubicBezTo>
                      <a:cubicBezTo>
                        <a:pt x="1190" y="1255"/>
                        <a:pt x="1093" y="1384"/>
                        <a:pt x="985" y="1496"/>
                      </a:cubicBezTo>
                      <a:cubicBezTo>
                        <a:pt x="766" y="1727"/>
                        <a:pt x="502" y="1905"/>
                        <a:pt x="220" y="2052"/>
                      </a:cubicBezTo>
                      <a:cubicBezTo>
                        <a:pt x="181" y="2072"/>
                        <a:pt x="130" y="2067"/>
                        <a:pt x="88" y="2073"/>
                      </a:cubicBezTo>
                      <a:cubicBezTo>
                        <a:pt x="0" y="1957"/>
                        <a:pt x="38" y="1852"/>
                        <a:pt x="118" y="1768"/>
                      </a:cubicBezTo>
                      <a:cubicBezTo>
                        <a:pt x="181" y="1701"/>
                        <a:pt x="271" y="1659"/>
                        <a:pt x="347" y="1602"/>
                      </a:cubicBezTo>
                      <a:cubicBezTo>
                        <a:pt x="526" y="1466"/>
                        <a:pt x="674" y="1302"/>
                        <a:pt x="772" y="1098"/>
                      </a:cubicBezTo>
                      <a:cubicBezTo>
                        <a:pt x="827" y="984"/>
                        <a:pt x="857" y="861"/>
                        <a:pt x="833" y="730"/>
                      </a:cubicBezTo>
                      <a:cubicBezTo>
                        <a:pt x="808" y="596"/>
                        <a:pt x="720" y="494"/>
                        <a:pt x="590" y="472"/>
                      </a:cubicBezTo>
                      <a:cubicBezTo>
                        <a:pt x="481" y="454"/>
                        <a:pt x="374" y="452"/>
                        <a:pt x="271"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4">
                  <a:extLst>
                    <a:ext uri="{FF2B5EF4-FFF2-40B4-BE49-F238E27FC236}">
                      <a16:creationId xmlns:a16="http://schemas.microsoft.com/office/drawing/2014/main" id="{0B81D3D7-B1DE-F8C7-5569-08A88950F804}"/>
                    </a:ext>
                  </a:extLst>
                </p:cNvPr>
                <p:cNvSpPr/>
                <p:nvPr/>
              </p:nvSpPr>
              <p:spPr>
                <a:xfrm>
                  <a:off x="2642072" y="2932960"/>
                  <a:ext cx="1703" cy="2104"/>
                </a:xfrm>
                <a:custGeom>
                  <a:avLst/>
                  <a:gdLst/>
                  <a:ahLst/>
                  <a:cxnLst/>
                  <a:rect l="l" t="t" r="r" b="b"/>
                  <a:pathLst>
                    <a:path w="17" h="21" extrusionOk="0">
                      <a:moveTo>
                        <a:pt x="7" y="0"/>
                      </a:moveTo>
                      <a:lnTo>
                        <a:pt x="1"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4">
                  <a:extLst>
                    <a:ext uri="{FF2B5EF4-FFF2-40B4-BE49-F238E27FC236}">
                      <a16:creationId xmlns:a16="http://schemas.microsoft.com/office/drawing/2014/main" id="{280A001B-EF3E-ED96-CE36-20D1F7C4EC4D}"/>
                    </a:ext>
                  </a:extLst>
                </p:cNvPr>
                <p:cNvSpPr/>
                <p:nvPr/>
              </p:nvSpPr>
              <p:spPr>
                <a:xfrm>
                  <a:off x="2214898" y="2924344"/>
                  <a:ext cx="27650" cy="33261"/>
                </a:xfrm>
                <a:custGeom>
                  <a:avLst/>
                  <a:gdLst/>
                  <a:ahLst/>
                  <a:cxnLst/>
                  <a:rect l="l" t="t" r="r" b="b"/>
                  <a:pathLst>
                    <a:path w="276" h="332" extrusionOk="0">
                      <a:moveTo>
                        <a:pt x="274" y="46"/>
                      </a:moveTo>
                      <a:cubicBezTo>
                        <a:pt x="270" y="91"/>
                        <a:pt x="275" y="126"/>
                        <a:pt x="264" y="152"/>
                      </a:cubicBezTo>
                      <a:cubicBezTo>
                        <a:pt x="225" y="233"/>
                        <a:pt x="201" y="332"/>
                        <a:pt x="83" y="327"/>
                      </a:cubicBezTo>
                      <a:cubicBezTo>
                        <a:pt x="60" y="326"/>
                        <a:pt x="25" y="295"/>
                        <a:pt x="21" y="274"/>
                      </a:cubicBezTo>
                      <a:cubicBezTo>
                        <a:pt x="0" y="167"/>
                        <a:pt x="54" y="64"/>
                        <a:pt x="163" y="14"/>
                      </a:cubicBezTo>
                      <a:cubicBezTo>
                        <a:pt x="189" y="0"/>
                        <a:pt x="239"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4">
                  <a:extLst>
                    <a:ext uri="{FF2B5EF4-FFF2-40B4-BE49-F238E27FC236}">
                      <a16:creationId xmlns:a16="http://schemas.microsoft.com/office/drawing/2014/main" id="{AD80C633-88F0-C251-CA9E-F2457EBDCBFF}"/>
                    </a:ext>
                  </a:extLst>
                </p:cNvPr>
                <p:cNvSpPr/>
                <p:nvPr/>
              </p:nvSpPr>
              <p:spPr>
                <a:xfrm>
                  <a:off x="2229825" y="2978342"/>
                  <a:ext cx="22441" cy="25046"/>
                </a:xfrm>
                <a:custGeom>
                  <a:avLst/>
                  <a:gdLst/>
                  <a:ahLst/>
                  <a:cxnLst/>
                  <a:rect l="l" t="t" r="r" b="b"/>
                  <a:pathLst>
                    <a:path w="224" h="250" extrusionOk="0">
                      <a:moveTo>
                        <a:pt x="132" y="7"/>
                      </a:moveTo>
                      <a:cubicBezTo>
                        <a:pt x="152" y="7"/>
                        <a:pt x="173" y="1"/>
                        <a:pt x="179" y="8"/>
                      </a:cubicBezTo>
                      <a:cubicBezTo>
                        <a:pt x="195" y="30"/>
                        <a:pt x="224" y="67"/>
                        <a:pt x="215" y="84"/>
                      </a:cubicBezTo>
                      <a:cubicBezTo>
                        <a:pt x="194" y="137"/>
                        <a:pt x="161" y="188"/>
                        <a:pt x="123" y="232"/>
                      </a:cubicBezTo>
                      <a:cubicBezTo>
                        <a:pt x="111" y="247"/>
                        <a:pt x="64" y="249"/>
                        <a:pt x="44" y="238"/>
                      </a:cubicBezTo>
                      <a:cubicBezTo>
                        <a:pt x="23" y="226"/>
                        <a:pt x="0" y="188"/>
                        <a:pt x="3" y="164"/>
                      </a:cubicBezTo>
                      <a:cubicBezTo>
                        <a:pt x="9" y="74"/>
                        <a:pt x="47"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4">
                  <a:extLst>
                    <a:ext uri="{FF2B5EF4-FFF2-40B4-BE49-F238E27FC236}">
                      <a16:creationId xmlns:a16="http://schemas.microsoft.com/office/drawing/2014/main" id="{4313779B-F532-56BE-B023-0E85F3E83C75}"/>
                    </a:ext>
                  </a:extLst>
                </p:cNvPr>
                <p:cNvSpPr/>
                <p:nvPr/>
              </p:nvSpPr>
              <p:spPr>
                <a:xfrm>
                  <a:off x="2248158" y="3027832"/>
                  <a:ext cx="23443" cy="24044"/>
                </a:xfrm>
                <a:custGeom>
                  <a:avLst/>
                  <a:gdLst/>
                  <a:ahLst/>
                  <a:cxnLst/>
                  <a:rect l="l" t="t" r="r" b="b"/>
                  <a:pathLst>
                    <a:path w="234" h="240" extrusionOk="0">
                      <a:moveTo>
                        <a:pt x="211" y="54"/>
                      </a:moveTo>
                      <a:cubicBezTo>
                        <a:pt x="234" y="136"/>
                        <a:pt x="158" y="239"/>
                        <a:pt x="72" y="236"/>
                      </a:cubicBezTo>
                      <a:cubicBezTo>
                        <a:pt x="52" y="235"/>
                        <a:pt x="19" y="204"/>
                        <a:pt x="16" y="184"/>
                      </a:cubicBezTo>
                      <a:cubicBezTo>
                        <a:pt x="1" y="97"/>
                        <a:pt x="102" y="1"/>
                        <a:pt x="181" y="22"/>
                      </a:cubicBezTo>
                      <a:cubicBezTo>
                        <a:pt x="194" y="24"/>
                        <a:pt x="201" y="42"/>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4">
                  <a:extLst>
                    <a:ext uri="{FF2B5EF4-FFF2-40B4-BE49-F238E27FC236}">
                      <a16:creationId xmlns:a16="http://schemas.microsoft.com/office/drawing/2014/main" id="{8151152F-C55F-1A7F-B4E0-FA0D9CFF5FBA}"/>
                    </a:ext>
                  </a:extLst>
                </p:cNvPr>
                <p:cNvSpPr/>
                <p:nvPr/>
              </p:nvSpPr>
              <p:spPr>
                <a:xfrm>
                  <a:off x="2287730" y="3055682"/>
                  <a:ext cx="11220" cy="11220"/>
                </a:xfrm>
                <a:custGeom>
                  <a:avLst/>
                  <a:gdLst/>
                  <a:ahLst/>
                  <a:cxnLst/>
                  <a:rect l="l" t="t" r="r" b="b"/>
                  <a:pathLst>
                    <a:path w="112" h="112" extrusionOk="0">
                      <a:moveTo>
                        <a:pt x="111" y="34"/>
                      </a:moveTo>
                      <a:cubicBezTo>
                        <a:pt x="101" y="59"/>
                        <a:pt x="96" y="100"/>
                        <a:pt x="79" y="106"/>
                      </a:cubicBezTo>
                      <a:cubicBezTo>
                        <a:pt x="59" y="112"/>
                        <a:pt x="28" y="90"/>
                        <a:pt x="1" y="80"/>
                      </a:cubicBezTo>
                      <a:cubicBezTo>
                        <a:pt x="13" y="54"/>
                        <a:pt x="20" y="20"/>
                        <a:pt x="39" y="8"/>
                      </a:cubicBezTo>
                      <a:cubicBezTo>
                        <a:pt x="55" y="0"/>
                        <a:pt x="87" y="25"/>
                        <a:pt x="111"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104" name="Google Shape;3104;p44">
            <a:extLst>
              <a:ext uri="{FF2B5EF4-FFF2-40B4-BE49-F238E27FC236}">
                <a16:creationId xmlns:a16="http://schemas.microsoft.com/office/drawing/2014/main" id="{912A82A1-357F-B421-AD7A-0582681B0A51}"/>
              </a:ext>
            </a:extLst>
          </p:cNvPr>
          <p:cNvGrpSpPr/>
          <p:nvPr/>
        </p:nvGrpSpPr>
        <p:grpSpPr>
          <a:xfrm>
            <a:off x="4729046" y="4394029"/>
            <a:ext cx="3910713" cy="567033"/>
            <a:chOff x="450000" y="3414315"/>
            <a:chExt cx="3910713" cy="567033"/>
          </a:xfrm>
        </p:grpSpPr>
        <p:grpSp>
          <p:nvGrpSpPr>
            <p:cNvPr id="3105" name="Google Shape;3105;p44">
              <a:extLst>
                <a:ext uri="{FF2B5EF4-FFF2-40B4-BE49-F238E27FC236}">
                  <a16:creationId xmlns:a16="http://schemas.microsoft.com/office/drawing/2014/main" id="{117BD2DA-F4AB-A932-D4EC-E7922F5408C9}"/>
                </a:ext>
              </a:extLst>
            </p:cNvPr>
            <p:cNvGrpSpPr/>
            <p:nvPr/>
          </p:nvGrpSpPr>
          <p:grpSpPr>
            <a:xfrm>
              <a:off x="450000" y="3414315"/>
              <a:ext cx="759884" cy="567033"/>
              <a:chOff x="450000" y="3414315"/>
              <a:chExt cx="759884" cy="567033"/>
            </a:xfrm>
          </p:grpSpPr>
          <p:sp>
            <p:nvSpPr>
              <p:cNvPr id="3106" name="Google Shape;3106;p44">
                <a:extLst>
                  <a:ext uri="{FF2B5EF4-FFF2-40B4-BE49-F238E27FC236}">
                    <a16:creationId xmlns:a16="http://schemas.microsoft.com/office/drawing/2014/main" id="{D9128695-F4D7-E48F-5A65-2439B1E3B940}"/>
                  </a:ext>
                </a:extLst>
              </p:cNvPr>
              <p:cNvSpPr/>
              <p:nvPr/>
            </p:nvSpPr>
            <p:spPr>
              <a:xfrm>
                <a:off x="450000" y="3414315"/>
                <a:ext cx="759884" cy="567033"/>
              </a:xfrm>
              <a:custGeom>
                <a:avLst/>
                <a:gdLst/>
                <a:ahLst/>
                <a:cxnLst/>
                <a:rect l="l" t="t" r="r" b="b"/>
                <a:pathLst>
                  <a:path w="7585" h="5660" extrusionOk="0">
                    <a:moveTo>
                      <a:pt x="1377" y="3541"/>
                    </a:moveTo>
                    <a:cubicBezTo>
                      <a:pt x="1369" y="3440"/>
                      <a:pt x="1374" y="3359"/>
                      <a:pt x="1354" y="3286"/>
                    </a:cubicBezTo>
                    <a:cubicBezTo>
                      <a:pt x="1241" y="2853"/>
                      <a:pt x="1200" y="2413"/>
                      <a:pt x="1200" y="1966"/>
                    </a:cubicBezTo>
                    <a:cubicBezTo>
                      <a:pt x="1200" y="1713"/>
                      <a:pt x="1194" y="1459"/>
                      <a:pt x="1201" y="1206"/>
                    </a:cubicBezTo>
                    <a:cubicBezTo>
                      <a:pt x="1205" y="1048"/>
                      <a:pt x="1229" y="891"/>
                      <a:pt x="1241" y="732"/>
                    </a:cubicBezTo>
                    <a:cubicBezTo>
                      <a:pt x="1265" y="477"/>
                      <a:pt x="1424" y="338"/>
                      <a:pt x="1651" y="263"/>
                    </a:cubicBezTo>
                    <a:cubicBezTo>
                      <a:pt x="1741" y="234"/>
                      <a:pt x="1835" y="216"/>
                      <a:pt x="1931" y="200"/>
                    </a:cubicBezTo>
                    <a:cubicBezTo>
                      <a:pt x="2812" y="58"/>
                      <a:pt x="3696" y="1"/>
                      <a:pt x="4585" y="115"/>
                    </a:cubicBezTo>
                    <a:cubicBezTo>
                      <a:pt x="4852" y="150"/>
                      <a:pt x="5119" y="183"/>
                      <a:pt x="5385" y="225"/>
                    </a:cubicBezTo>
                    <a:cubicBezTo>
                      <a:pt x="5792" y="288"/>
                      <a:pt x="6035" y="529"/>
                      <a:pt x="6123" y="929"/>
                    </a:cubicBezTo>
                    <a:cubicBezTo>
                      <a:pt x="6140" y="1004"/>
                      <a:pt x="6162" y="1080"/>
                      <a:pt x="6176" y="1136"/>
                    </a:cubicBezTo>
                    <a:cubicBezTo>
                      <a:pt x="6305" y="1232"/>
                      <a:pt x="6409" y="1156"/>
                      <a:pt x="6513" y="1143"/>
                    </a:cubicBezTo>
                    <a:cubicBezTo>
                      <a:pt x="6844" y="1104"/>
                      <a:pt x="7105" y="1219"/>
                      <a:pt x="7298" y="1485"/>
                    </a:cubicBezTo>
                    <a:cubicBezTo>
                      <a:pt x="7364" y="1575"/>
                      <a:pt x="7426" y="1669"/>
                      <a:pt x="7473" y="1769"/>
                    </a:cubicBezTo>
                    <a:cubicBezTo>
                      <a:pt x="7575" y="1978"/>
                      <a:pt x="7585" y="2193"/>
                      <a:pt x="7497" y="2412"/>
                    </a:cubicBezTo>
                    <a:cubicBezTo>
                      <a:pt x="7376" y="2715"/>
                      <a:pt x="7189" y="2966"/>
                      <a:pt x="6940" y="3173"/>
                    </a:cubicBezTo>
                    <a:cubicBezTo>
                      <a:pt x="6795" y="3292"/>
                      <a:pt x="6644" y="3408"/>
                      <a:pt x="6501" y="3520"/>
                    </a:cubicBezTo>
                    <a:cubicBezTo>
                      <a:pt x="6517" y="3638"/>
                      <a:pt x="6609" y="3634"/>
                      <a:pt x="6674" y="3664"/>
                    </a:cubicBezTo>
                    <a:cubicBezTo>
                      <a:pt x="6790" y="3714"/>
                      <a:pt x="6918" y="3746"/>
                      <a:pt x="7023" y="3811"/>
                    </a:cubicBezTo>
                    <a:cubicBezTo>
                      <a:pt x="7256" y="3954"/>
                      <a:pt x="7328" y="4225"/>
                      <a:pt x="7214" y="4477"/>
                    </a:cubicBezTo>
                    <a:cubicBezTo>
                      <a:pt x="7134" y="4655"/>
                      <a:pt x="7001" y="4792"/>
                      <a:pt x="6851" y="4912"/>
                    </a:cubicBezTo>
                    <a:cubicBezTo>
                      <a:pt x="6458" y="5227"/>
                      <a:pt x="6009" y="5424"/>
                      <a:pt x="5517" y="5501"/>
                    </a:cubicBezTo>
                    <a:cubicBezTo>
                      <a:pt x="5127" y="5565"/>
                      <a:pt x="4729" y="5596"/>
                      <a:pt x="4334" y="5619"/>
                    </a:cubicBezTo>
                    <a:cubicBezTo>
                      <a:pt x="3938" y="5644"/>
                      <a:pt x="3541" y="5660"/>
                      <a:pt x="3144" y="5649"/>
                    </a:cubicBezTo>
                    <a:cubicBezTo>
                      <a:pt x="2462" y="5628"/>
                      <a:pt x="1783" y="5560"/>
                      <a:pt x="1142" y="5299"/>
                    </a:cubicBezTo>
                    <a:cubicBezTo>
                      <a:pt x="876" y="5189"/>
                      <a:pt x="625" y="5049"/>
                      <a:pt x="418" y="4849"/>
                    </a:cubicBezTo>
                    <a:cubicBezTo>
                      <a:pt x="308" y="4739"/>
                      <a:pt x="202" y="4613"/>
                      <a:pt x="130" y="4476"/>
                    </a:cubicBezTo>
                    <a:cubicBezTo>
                      <a:pt x="1" y="4233"/>
                      <a:pt x="84" y="3959"/>
                      <a:pt x="315" y="3810"/>
                    </a:cubicBezTo>
                    <a:cubicBezTo>
                      <a:pt x="520" y="3677"/>
                      <a:pt x="754" y="3633"/>
                      <a:pt x="990" y="3597"/>
                    </a:cubicBezTo>
                    <a:cubicBezTo>
                      <a:pt x="1114" y="3578"/>
                      <a:pt x="1237" y="3561"/>
                      <a:pt x="1377" y="3541"/>
                    </a:cubicBezTo>
                    <a:close/>
                    <a:moveTo>
                      <a:pt x="6146" y="2645"/>
                    </a:moveTo>
                    <a:cubicBezTo>
                      <a:pt x="6336" y="2641"/>
                      <a:pt x="6397" y="2478"/>
                      <a:pt x="6481" y="2355"/>
                    </a:cubicBezTo>
                    <a:cubicBezTo>
                      <a:pt x="6544" y="2264"/>
                      <a:pt x="6573" y="2155"/>
                      <a:pt x="6508" y="2048"/>
                    </a:cubicBezTo>
                    <a:cubicBezTo>
                      <a:pt x="6494" y="2026"/>
                      <a:pt x="6454" y="2000"/>
                      <a:pt x="6433" y="2003"/>
                    </a:cubicBezTo>
                    <a:cubicBezTo>
                      <a:pt x="6346" y="2022"/>
                      <a:pt x="6261" y="2051"/>
                      <a:pt x="6180" y="2076"/>
                    </a:cubicBezTo>
                    <a:cubicBezTo>
                      <a:pt x="6138" y="2281"/>
                      <a:pt x="6127" y="2467"/>
                      <a:pt x="6154" y="2654"/>
                    </a:cubicBezTo>
                    <a:lnTo>
                      <a:pt x="6139" y="2665"/>
                    </a:lnTo>
                    <a:close/>
                    <a:moveTo>
                      <a:pt x="1506" y="1093"/>
                    </a:moveTo>
                    <a:cubicBezTo>
                      <a:pt x="1433" y="1679"/>
                      <a:pt x="1474" y="2676"/>
                      <a:pt x="1597" y="3130"/>
                    </a:cubicBezTo>
                    <a:cubicBezTo>
                      <a:pt x="1641" y="3296"/>
                      <a:pt x="1710" y="3460"/>
                      <a:pt x="1787" y="3614"/>
                    </a:cubicBezTo>
                    <a:cubicBezTo>
                      <a:pt x="1914" y="3863"/>
                      <a:pt x="2114" y="4043"/>
                      <a:pt x="2377" y="4143"/>
                    </a:cubicBezTo>
                    <a:cubicBezTo>
                      <a:pt x="2810" y="4303"/>
                      <a:pt x="3251" y="4427"/>
                      <a:pt x="3715" y="4463"/>
                    </a:cubicBezTo>
                    <a:cubicBezTo>
                      <a:pt x="4119" y="4496"/>
                      <a:pt x="4501" y="4437"/>
                      <a:pt x="4883" y="4302"/>
                    </a:cubicBezTo>
                    <a:cubicBezTo>
                      <a:pt x="5156" y="4205"/>
                      <a:pt x="5354" y="4040"/>
                      <a:pt x="5478" y="3790"/>
                    </a:cubicBezTo>
                    <a:cubicBezTo>
                      <a:pt x="5575" y="3591"/>
                      <a:pt x="5654" y="3381"/>
                      <a:pt x="5718" y="3171"/>
                    </a:cubicBezTo>
                    <a:cubicBezTo>
                      <a:pt x="5879" y="2650"/>
                      <a:pt x="5889" y="2107"/>
                      <a:pt x="5917" y="1568"/>
                    </a:cubicBezTo>
                    <a:cubicBezTo>
                      <a:pt x="5925" y="1417"/>
                      <a:pt x="5936" y="1252"/>
                      <a:pt x="5821" y="1102"/>
                    </a:cubicBezTo>
                    <a:cubicBezTo>
                      <a:pt x="5762" y="1136"/>
                      <a:pt x="5705" y="1162"/>
                      <a:pt x="5656" y="1199"/>
                    </a:cubicBezTo>
                    <a:cubicBezTo>
                      <a:pt x="5378" y="1402"/>
                      <a:pt x="5057" y="1494"/>
                      <a:pt x="4721" y="1519"/>
                    </a:cubicBezTo>
                    <a:cubicBezTo>
                      <a:pt x="4198" y="1557"/>
                      <a:pt x="3674" y="1568"/>
                      <a:pt x="3155" y="1457"/>
                    </a:cubicBezTo>
                    <a:cubicBezTo>
                      <a:pt x="2753" y="1370"/>
                      <a:pt x="2351" y="1278"/>
                      <a:pt x="1948" y="1188"/>
                    </a:cubicBezTo>
                    <a:cubicBezTo>
                      <a:pt x="1812" y="1157"/>
                      <a:pt x="1672" y="1129"/>
                      <a:pt x="1506" y="1093"/>
                    </a:cubicBezTo>
                    <a:close/>
                    <a:moveTo>
                      <a:pt x="1495" y="3798"/>
                    </a:moveTo>
                    <a:cubicBezTo>
                      <a:pt x="1205" y="3803"/>
                      <a:pt x="894" y="3854"/>
                      <a:pt x="596" y="3970"/>
                    </a:cubicBezTo>
                    <a:cubicBezTo>
                      <a:pt x="331" y="4072"/>
                      <a:pt x="278" y="4278"/>
                      <a:pt x="450" y="4494"/>
                    </a:cubicBezTo>
                    <a:cubicBezTo>
                      <a:pt x="642" y="4736"/>
                      <a:pt x="895" y="4901"/>
                      <a:pt x="1177" y="5015"/>
                    </a:cubicBezTo>
                    <a:cubicBezTo>
                      <a:pt x="1501" y="5149"/>
                      <a:pt x="1836" y="5248"/>
                      <a:pt x="2182" y="5296"/>
                    </a:cubicBezTo>
                    <a:cubicBezTo>
                      <a:pt x="3163" y="5433"/>
                      <a:pt x="4142" y="5445"/>
                      <a:pt x="5121" y="5302"/>
                    </a:cubicBezTo>
                    <a:cubicBezTo>
                      <a:pt x="5483" y="5250"/>
                      <a:pt x="5836" y="5152"/>
                      <a:pt x="6174" y="5013"/>
                    </a:cubicBezTo>
                    <a:cubicBezTo>
                      <a:pt x="6454" y="4897"/>
                      <a:pt x="6707" y="4732"/>
                      <a:pt x="6898" y="4487"/>
                    </a:cubicBezTo>
                    <a:cubicBezTo>
                      <a:pt x="7057" y="4284"/>
                      <a:pt x="7014" y="4082"/>
                      <a:pt x="6782" y="3987"/>
                    </a:cubicBezTo>
                    <a:cubicBezTo>
                      <a:pt x="6472" y="3862"/>
                      <a:pt x="6152" y="3777"/>
                      <a:pt x="5803" y="3840"/>
                    </a:cubicBezTo>
                    <a:cubicBezTo>
                      <a:pt x="5714" y="3954"/>
                      <a:pt x="5626" y="4065"/>
                      <a:pt x="5539" y="4176"/>
                    </a:cubicBezTo>
                    <a:cubicBezTo>
                      <a:pt x="5430" y="4316"/>
                      <a:pt x="5294" y="4422"/>
                      <a:pt x="5129" y="4489"/>
                    </a:cubicBezTo>
                    <a:cubicBezTo>
                      <a:pt x="4607" y="4706"/>
                      <a:pt x="4070" y="4821"/>
                      <a:pt x="3504" y="4715"/>
                    </a:cubicBezTo>
                    <a:cubicBezTo>
                      <a:pt x="3272" y="4672"/>
                      <a:pt x="3039" y="4621"/>
                      <a:pt x="2807" y="4568"/>
                    </a:cubicBezTo>
                    <a:cubicBezTo>
                      <a:pt x="2316" y="4457"/>
                      <a:pt x="1875" y="4259"/>
                      <a:pt x="1568" y="3835"/>
                    </a:cubicBezTo>
                    <a:cubicBezTo>
                      <a:pt x="1558" y="3825"/>
                      <a:pt x="1539" y="3821"/>
                      <a:pt x="1495" y="3798"/>
                    </a:cubicBezTo>
                    <a:close/>
                    <a:moveTo>
                      <a:pt x="5477" y="997"/>
                    </a:moveTo>
                    <a:cubicBezTo>
                      <a:pt x="5562" y="921"/>
                      <a:pt x="5615" y="884"/>
                      <a:pt x="5651" y="835"/>
                    </a:cubicBezTo>
                    <a:cubicBezTo>
                      <a:pt x="5734" y="721"/>
                      <a:pt x="5713" y="610"/>
                      <a:pt x="5597" y="558"/>
                    </a:cubicBezTo>
                    <a:cubicBezTo>
                      <a:pt x="5496" y="515"/>
                      <a:pt x="5391" y="470"/>
                      <a:pt x="5284" y="455"/>
                    </a:cubicBezTo>
                    <a:cubicBezTo>
                      <a:pt x="4939" y="405"/>
                      <a:pt x="4592" y="366"/>
                      <a:pt x="4245" y="325"/>
                    </a:cubicBezTo>
                    <a:cubicBezTo>
                      <a:pt x="3483" y="237"/>
                      <a:pt x="2725" y="282"/>
                      <a:pt x="1972" y="416"/>
                    </a:cubicBezTo>
                    <a:cubicBezTo>
                      <a:pt x="1865" y="436"/>
                      <a:pt x="1759" y="478"/>
                      <a:pt x="1662" y="527"/>
                    </a:cubicBezTo>
                    <a:cubicBezTo>
                      <a:pt x="1550" y="583"/>
                      <a:pt x="1547" y="727"/>
                      <a:pt x="1642" y="805"/>
                    </a:cubicBezTo>
                    <a:cubicBezTo>
                      <a:pt x="1752" y="892"/>
                      <a:pt x="1862" y="902"/>
                      <a:pt x="1998" y="861"/>
                    </a:cubicBezTo>
                    <a:cubicBezTo>
                      <a:pt x="2505" y="709"/>
                      <a:pt x="3023" y="652"/>
                      <a:pt x="3550" y="680"/>
                    </a:cubicBezTo>
                    <a:cubicBezTo>
                      <a:pt x="3883" y="696"/>
                      <a:pt x="4215" y="726"/>
                      <a:pt x="4548" y="733"/>
                    </a:cubicBezTo>
                    <a:cubicBezTo>
                      <a:pt x="4871" y="742"/>
                      <a:pt x="5180" y="778"/>
                      <a:pt x="5477" y="997"/>
                    </a:cubicBezTo>
                    <a:close/>
                    <a:moveTo>
                      <a:pt x="6209" y="1762"/>
                    </a:moveTo>
                    <a:cubicBezTo>
                      <a:pt x="6311" y="1771"/>
                      <a:pt x="6418" y="1775"/>
                      <a:pt x="6525" y="1792"/>
                    </a:cubicBezTo>
                    <a:cubicBezTo>
                      <a:pt x="6657" y="1815"/>
                      <a:pt x="6744" y="1917"/>
                      <a:pt x="6767" y="2051"/>
                    </a:cubicBezTo>
                    <a:cubicBezTo>
                      <a:pt x="6792" y="2181"/>
                      <a:pt x="6762" y="2304"/>
                      <a:pt x="6706" y="2420"/>
                    </a:cubicBezTo>
                    <a:cubicBezTo>
                      <a:pt x="6609" y="2622"/>
                      <a:pt x="6460" y="2788"/>
                      <a:pt x="6281" y="2923"/>
                    </a:cubicBezTo>
                    <a:cubicBezTo>
                      <a:pt x="6207" y="2980"/>
                      <a:pt x="6116" y="3023"/>
                      <a:pt x="6053" y="3091"/>
                    </a:cubicBezTo>
                    <a:cubicBezTo>
                      <a:pt x="5974" y="3174"/>
                      <a:pt x="5935" y="3279"/>
                      <a:pt x="6023" y="3395"/>
                    </a:cubicBezTo>
                    <a:cubicBezTo>
                      <a:pt x="6065" y="3389"/>
                      <a:pt x="6118" y="3393"/>
                      <a:pt x="6155" y="3373"/>
                    </a:cubicBezTo>
                    <a:cubicBezTo>
                      <a:pt x="6438" y="3226"/>
                      <a:pt x="6700" y="3049"/>
                      <a:pt x="6920" y="2819"/>
                    </a:cubicBezTo>
                    <a:cubicBezTo>
                      <a:pt x="7027" y="2706"/>
                      <a:pt x="7124" y="2576"/>
                      <a:pt x="7201" y="2440"/>
                    </a:cubicBezTo>
                    <a:cubicBezTo>
                      <a:pt x="7369" y="2139"/>
                      <a:pt x="7318" y="1860"/>
                      <a:pt x="7063" y="1570"/>
                    </a:cubicBezTo>
                    <a:cubicBezTo>
                      <a:pt x="6887" y="1369"/>
                      <a:pt x="6634" y="1322"/>
                      <a:pt x="6322" y="1432"/>
                    </a:cubicBezTo>
                    <a:cubicBezTo>
                      <a:pt x="6209" y="1472"/>
                      <a:pt x="6187" y="1528"/>
                      <a:pt x="6209" y="1762"/>
                    </a:cubicBezTo>
                    <a:close/>
                    <a:moveTo>
                      <a:pt x="5197" y="1079"/>
                    </a:moveTo>
                    <a:cubicBezTo>
                      <a:pt x="4505" y="903"/>
                      <a:pt x="3905" y="950"/>
                      <a:pt x="3313" y="929"/>
                    </a:cubicBezTo>
                    <a:cubicBezTo>
                      <a:pt x="3035" y="920"/>
                      <a:pt x="2748" y="890"/>
                      <a:pt x="2480" y="1013"/>
                    </a:cubicBezTo>
                    <a:cubicBezTo>
                      <a:pt x="2472" y="1016"/>
                      <a:pt x="2472" y="1041"/>
                      <a:pt x="2467" y="1056"/>
                    </a:cubicBezTo>
                    <a:cubicBezTo>
                      <a:pt x="2945" y="1193"/>
                      <a:pt x="4032" y="1299"/>
                      <a:pt x="4561" y="1249"/>
                    </a:cubicBezTo>
                    <a:cubicBezTo>
                      <a:pt x="4741"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7" name="Google Shape;3107;p44">
                <a:extLst>
                  <a:ext uri="{FF2B5EF4-FFF2-40B4-BE49-F238E27FC236}">
                    <a16:creationId xmlns:a16="http://schemas.microsoft.com/office/drawing/2014/main" id="{922DEB38-BCDE-779E-42A2-3A514DFE48C0}"/>
                  </a:ext>
                </a:extLst>
              </p:cNvPr>
              <p:cNvGrpSpPr/>
              <p:nvPr/>
            </p:nvGrpSpPr>
            <p:grpSpPr>
              <a:xfrm>
                <a:off x="477550" y="3438058"/>
                <a:ext cx="710789" cy="522048"/>
                <a:chOff x="477550" y="3438058"/>
                <a:chExt cx="710789" cy="522048"/>
              </a:xfrm>
            </p:grpSpPr>
            <p:sp>
              <p:nvSpPr>
                <p:cNvPr id="3108" name="Google Shape;3108;p44">
                  <a:extLst>
                    <a:ext uri="{FF2B5EF4-FFF2-40B4-BE49-F238E27FC236}">
                      <a16:creationId xmlns:a16="http://schemas.microsoft.com/office/drawing/2014/main" id="{91D39446-3E68-9892-3D04-FCB682C8A45E}"/>
                    </a:ext>
                  </a:extLst>
                </p:cNvPr>
                <p:cNvSpPr/>
                <p:nvPr/>
              </p:nvSpPr>
              <p:spPr>
                <a:xfrm>
                  <a:off x="593560" y="3523814"/>
                  <a:ext cx="451122" cy="340921"/>
                </a:xfrm>
                <a:custGeom>
                  <a:avLst/>
                  <a:gdLst/>
                  <a:ahLst/>
                  <a:cxnLst/>
                  <a:rect l="l" t="t" r="r" b="b"/>
                  <a:pathLst>
                    <a:path w="4503" h="3403" extrusionOk="0">
                      <a:moveTo>
                        <a:pt x="73" y="0"/>
                      </a:moveTo>
                      <a:cubicBezTo>
                        <a:pt x="239" y="36"/>
                        <a:pt x="377" y="64"/>
                        <a:pt x="515" y="95"/>
                      </a:cubicBezTo>
                      <a:cubicBezTo>
                        <a:pt x="918" y="185"/>
                        <a:pt x="1320" y="275"/>
                        <a:pt x="1722" y="364"/>
                      </a:cubicBezTo>
                      <a:cubicBezTo>
                        <a:pt x="2241" y="475"/>
                        <a:pt x="2765" y="464"/>
                        <a:pt x="3288" y="426"/>
                      </a:cubicBezTo>
                      <a:cubicBezTo>
                        <a:pt x="3624" y="401"/>
                        <a:pt x="3943" y="309"/>
                        <a:pt x="4223" y="106"/>
                      </a:cubicBezTo>
                      <a:cubicBezTo>
                        <a:pt x="4273" y="70"/>
                        <a:pt x="4329" y="43"/>
                        <a:pt x="4388" y="9"/>
                      </a:cubicBezTo>
                      <a:cubicBezTo>
                        <a:pt x="4502" y="160"/>
                        <a:pt x="4492" y="324"/>
                        <a:pt x="4484" y="475"/>
                      </a:cubicBezTo>
                      <a:cubicBezTo>
                        <a:pt x="4457" y="1014"/>
                        <a:pt x="4446" y="1557"/>
                        <a:pt x="4285" y="2078"/>
                      </a:cubicBezTo>
                      <a:cubicBezTo>
                        <a:pt x="4221" y="2288"/>
                        <a:pt x="4142" y="2499"/>
                        <a:pt x="4045" y="2697"/>
                      </a:cubicBezTo>
                      <a:cubicBezTo>
                        <a:pt x="3922" y="2945"/>
                        <a:pt x="3723" y="3112"/>
                        <a:pt x="3450" y="3209"/>
                      </a:cubicBezTo>
                      <a:cubicBezTo>
                        <a:pt x="3068" y="3344"/>
                        <a:pt x="2684" y="3403"/>
                        <a:pt x="2282" y="3370"/>
                      </a:cubicBezTo>
                      <a:cubicBezTo>
                        <a:pt x="1818" y="3333"/>
                        <a:pt x="1377" y="3209"/>
                        <a:pt x="944" y="3050"/>
                      </a:cubicBezTo>
                      <a:cubicBezTo>
                        <a:pt x="681" y="2952"/>
                        <a:pt x="481" y="2770"/>
                        <a:pt x="354" y="2521"/>
                      </a:cubicBezTo>
                      <a:cubicBezTo>
                        <a:pt x="275" y="2366"/>
                        <a:pt x="208" y="2202"/>
                        <a:pt x="164" y="2037"/>
                      </a:cubicBezTo>
                      <a:cubicBezTo>
                        <a:pt x="42" y="1583"/>
                        <a:pt x="0" y="586"/>
                        <a:pt x="73" y="0"/>
                      </a:cubicBezTo>
                      <a:close/>
                      <a:moveTo>
                        <a:pt x="717" y="1511"/>
                      </a:moveTo>
                      <a:cubicBezTo>
                        <a:pt x="681" y="1499"/>
                        <a:pt x="632" y="1465"/>
                        <a:pt x="605" y="1477"/>
                      </a:cubicBezTo>
                      <a:cubicBezTo>
                        <a:pt x="497" y="1526"/>
                        <a:pt x="442" y="1630"/>
                        <a:pt x="463" y="1736"/>
                      </a:cubicBezTo>
                      <a:cubicBezTo>
                        <a:pt x="467" y="1757"/>
                        <a:pt x="504" y="1788"/>
                        <a:pt x="525" y="1789"/>
                      </a:cubicBezTo>
                      <a:cubicBezTo>
                        <a:pt x="643" y="1794"/>
                        <a:pt x="668" y="1695"/>
                        <a:pt x="706" y="1614"/>
                      </a:cubicBezTo>
                      <a:cubicBezTo>
                        <a:pt x="718" y="1590"/>
                        <a:pt x="712" y="1556"/>
                        <a:pt x="717" y="1511"/>
                      </a:cubicBezTo>
                      <a:close/>
                      <a:moveTo>
                        <a:pt x="724" y="2009"/>
                      </a:moveTo>
                      <a:cubicBezTo>
                        <a:pt x="638" y="2038"/>
                        <a:pt x="600" y="2079"/>
                        <a:pt x="594" y="2168"/>
                      </a:cubicBezTo>
                      <a:cubicBezTo>
                        <a:pt x="592" y="2193"/>
                        <a:pt x="614" y="2229"/>
                        <a:pt x="636" y="2242"/>
                      </a:cubicBezTo>
                      <a:cubicBezTo>
                        <a:pt x="655" y="2254"/>
                        <a:pt x="702" y="2252"/>
                        <a:pt x="715" y="2236"/>
                      </a:cubicBezTo>
                      <a:cubicBezTo>
                        <a:pt x="752" y="2191"/>
                        <a:pt x="785" y="2140"/>
                        <a:pt x="807" y="2087"/>
                      </a:cubicBezTo>
                      <a:cubicBezTo>
                        <a:pt x="814" y="2069"/>
                        <a:pt x="786" y="2035"/>
                        <a:pt x="770" y="2012"/>
                      </a:cubicBezTo>
                      <a:cubicBezTo>
                        <a:pt x="765" y="2003"/>
                        <a:pt x="743" y="2009"/>
                        <a:pt x="724" y="2009"/>
                      </a:cubicBezTo>
                      <a:close/>
                      <a:moveTo>
                        <a:pt x="986" y="2550"/>
                      </a:moveTo>
                      <a:cubicBezTo>
                        <a:pt x="975" y="2539"/>
                        <a:pt x="967" y="2522"/>
                        <a:pt x="955" y="2519"/>
                      </a:cubicBezTo>
                      <a:cubicBezTo>
                        <a:pt x="876" y="2496"/>
                        <a:pt x="775" y="2592"/>
                        <a:pt x="790" y="2679"/>
                      </a:cubicBezTo>
                      <a:cubicBezTo>
                        <a:pt x="794" y="2702"/>
                        <a:pt x="827" y="2732"/>
                        <a:pt x="847" y="2733"/>
                      </a:cubicBezTo>
                      <a:cubicBezTo>
                        <a:pt x="932" y="2735"/>
                        <a:pt x="1008" y="2632"/>
                        <a:pt x="986" y="2550"/>
                      </a:cubicBezTo>
                      <a:close/>
                      <a:moveTo>
                        <a:pt x="1280" y="2810"/>
                      </a:moveTo>
                      <a:cubicBezTo>
                        <a:pt x="1256" y="2801"/>
                        <a:pt x="1224" y="2776"/>
                        <a:pt x="1209" y="2785"/>
                      </a:cubicBezTo>
                      <a:cubicBezTo>
                        <a:pt x="1188" y="2796"/>
                        <a:pt x="1182" y="2831"/>
                        <a:pt x="1170" y="2856"/>
                      </a:cubicBezTo>
                      <a:cubicBezTo>
                        <a:pt x="1195" y="2866"/>
                        <a:pt x="1226" y="2888"/>
                        <a:pt x="1247" y="2882"/>
                      </a:cubicBezTo>
                      <a:cubicBezTo>
                        <a:pt x="1265" y="2876"/>
                        <a:pt x="1270" y="2835"/>
                        <a:pt x="1280" y="28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4">
                  <a:extLst>
                    <a:ext uri="{FF2B5EF4-FFF2-40B4-BE49-F238E27FC236}">
                      <a16:creationId xmlns:a16="http://schemas.microsoft.com/office/drawing/2014/main" id="{EFBCF829-2207-BBC7-AB37-16E9C5D17AF6}"/>
                    </a:ext>
                  </a:extLst>
                </p:cNvPr>
                <p:cNvSpPr/>
                <p:nvPr/>
              </p:nvSpPr>
              <p:spPr>
                <a:xfrm>
                  <a:off x="477550" y="3792701"/>
                  <a:ext cx="679137" cy="167405"/>
                </a:xfrm>
                <a:custGeom>
                  <a:avLst/>
                  <a:gdLst/>
                  <a:ahLst/>
                  <a:cxnLst/>
                  <a:rect l="l" t="t" r="r" b="b"/>
                  <a:pathLst>
                    <a:path w="6779" h="1671" extrusionOk="0">
                      <a:moveTo>
                        <a:pt x="1220" y="21"/>
                      </a:moveTo>
                      <a:cubicBezTo>
                        <a:pt x="1264" y="44"/>
                        <a:pt x="1283" y="48"/>
                        <a:pt x="1291" y="60"/>
                      </a:cubicBezTo>
                      <a:cubicBezTo>
                        <a:pt x="1598" y="483"/>
                        <a:pt x="2039" y="681"/>
                        <a:pt x="2530" y="792"/>
                      </a:cubicBezTo>
                      <a:cubicBezTo>
                        <a:pt x="2762" y="844"/>
                        <a:pt x="2994" y="895"/>
                        <a:pt x="3227" y="940"/>
                      </a:cubicBezTo>
                      <a:cubicBezTo>
                        <a:pt x="3793" y="1047"/>
                        <a:pt x="4330" y="930"/>
                        <a:pt x="4852" y="714"/>
                      </a:cubicBezTo>
                      <a:cubicBezTo>
                        <a:pt x="5018" y="645"/>
                        <a:pt x="5152" y="541"/>
                        <a:pt x="5262" y="400"/>
                      </a:cubicBezTo>
                      <a:cubicBezTo>
                        <a:pt x="5349" y="290"/>
                        <a:pt x="5437" y="177"/>
                        <a:pt x="5525" y="65"/>
                      </a:cubicBezTo>
                      <a:cubicBezTo>
                        <a:pt x="5874" y="0"/>
                        <a:pt x="6194" y="86"/>
                        <a:pt x="6503" y="212"/>
                      </a:cubicBezTo>
                      <a:cubicBezTo>
                        <a:pt x="6737" y="306"/>
                        <a:pt x="6779" y="509"/>
                        <a:pt x="6620" y="711"/>
                      </a:cubicBezTo>
                      <a:cubicBezTo>
                        <a:pt x="6430" y="956"/>
                        <a:pt x="6176" y="1121"/>
                        <a:pt x="5897" y="1237"/>
                      </a:cubicBezTo>
                      <a:cubicBezTo>
                        <a:pt x="5559" y="1379"/>
                        <a:pt x="5207" y="1474"/>
                        <a:pt x="4844" y="1527"/>
                      </a:cubicBezTo>
                      <a:cubicBezTo>
                        <a:pt x="3864" y="1670"/>
                        <a:pt x="2883" y="1657"/>
                        <a:pt x="1904" y="1520"/>
                      </a:cubicBezTo>
                      <a:cubicBezTo>
                        <a:pt x="1558" y="1472"/>
                        <a:pt x="1222" y="1374"/>
                        <a:pt x="899" y="1240"/>
                      </a:cubicBezTo>
                      <a:cubicBezTo>
                        <a:pt x="618" y="1124"/>
                        <a:pt x="364" y="960"/>
                        <a:pt x="173" y="719"/>
                      </a:cubicBezTo>
                      <a:cubicBezTo>
                        <a:pt x="0" y="502"/>
                        <a:pt x="55" y="296"/>
                        <a:pt x="318" y="194"/>
                      </a:cubicBezTo>
                      <a:cubicBezTo>
                        <a:pt x="619" y="77"/>
                        <a:pt x="930" y="25"/>
                        <a:pt x="1220"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4">
                  <a:extLst>
                    <a:ext uri="{FF2B5EF4-FFF2-40B4-BE49-F238E27FC236}">
                      <a16:creationId xmlns:a16="http://schemas.microsoft.com/office/drawing/2014/main" id="{C758A8B1-0C71-EA18-14BD-A1046ABFB2ED}"/>
                    </a:ext>
                  </a:extLst>
                </p:cNvPr>
                <p:cNvSpPr/>
                <p:nvPr/>
              </p:nvSpPr>
              <p:spPr>
                <a:xfrm>
                  <a:off x="604981" y="3438058"/>
                  <a:ext cx="419664" cy="76239"/>
                </a:xfrm>
                <a:custGeom>
                  <a:avLst/>
                  <a:gdLst/>
                  <a:ahLst/>
                  <a:cxnLst/>
                  <a:rect l="l" t="t" r="r" b="b"/>
                  <a:pathLst>
                    <a:path w="4189" h="761" extrusionOk="0">
                      <a:moveTo>
                        <a:pt x="3930" y="760"/>
                      </a:moveTo>
                      <a:cubicBezTo>
                        <a:pt x="3634" y="540"/>
                        <a:pt x="3324" y="505"/>
                        <a:pt x="3003" y="496"/>
                      </a:cubicBezTo>
                      <a:cubicBezTo>
                        <a:pt x="2670" y="489"/>
                        <a:pt x="2338" y="459"/>
                        <a:pt x="2005" y="443"/>
                      </a:cubicBezTo>
                      <a:cubicBezTo>
                        <a:pt x="1478" y="415"/>
                        <a:pt x="959" y="472"/>
                        <a:pt x="452" y="624"/>
                      </a:cubicBezTo>
                      <a:cubicBezTo>
                        <a:pt x="317" y="665"/>
                        <a:pt x="205" y="655"/>
                        <a:pt x="97" y="568"/>
                      </a:cubicBezTo>
                      <a:cubicBezTo>
                        <a:pt x="1" y="490"/>
                        <a:pt x="5" y="346"/>
                        <a:pt x="117" y="290"/>
                      </a:cubicBezTo>
                      <a:cubicBezTo>
                        <a:pt x="214" y="241"/>
                        <a:pt x="318" y="199"/>
                        <a:pt x="426" y="179"/>
                      </a:cubicBezTo>
                      <a:cubicBezTo>
                        <a:pt x="1179" y="45"/>
                        <a:pt x="1938" y="0"/>
                        <a:pt x="2700" y="89"/>
                      </a:cubicBezTo>
                      <a:cubicBezTo>
                        <a:pt x="3046" y="128"/>
                        <a:pt x="3393" y="167"/>
                        <a:pt x="3739" y="218"/>
                      </a:cubicBezTo>
                      <a:cubicBezTo>
                        <a:pt x="3846" y="233"/>
                        <a:pt x="3951" y="278"/>
                        <a:pt x="4052" y="321"/>
                      </a:cubicBezTo>
                      <a:cubicBezTo>
                        <a:pt x="4168" y="373"/>
                        <a:pt x="4189" y="484"/>
                        <a:pt x="4105" y="598"/>
                      </a:cubicBezTo>
                      <a:cubicBezTo>
                        <a:pt x="4067" y="647"/>
                        <a:pt x="4013" y="684"/>
                        <a:pt x="3930" y="76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4">
                  <a:extLst>
                    <a:ext uri="{FF2B5EF4-FFF2-40B4-BE49-F238E27FC236}">
                      <a16:creationId xmlns:a16="http://schemas.microsoft.com/office/drawing/2014/main" id="{F35ECB28-A0DD-AD5C-6BE3-45EF4D0DA4C3}"/>
                    </a:ext>
                  </a:extLst>
                </p:cNvPr>
                <p:cNvSpPr/>
                <p:nvPr/>
              </p:nvSpPr>
              <p:spPr>
                <a:xfrm>
                  <a:off x="1044677" y="3546555"/>
                  <a:ext cx="143662" cy="207779"/>
                </a:xfrm>
                <a:custGeom>
                  <a:avLst/>
                  <a:gdLst/>
                  <a:ahLst/>
                  <a:cxnLst/>
                  <a:rect l="l" t="t" r="r" b="b"/>
                  <a:pathLst>
                    <a:path w="1434" h="2074" extrusionOk="0">
                      <a:moveTo>
                        <a:pt x="273" y="442"/>
                      </a:moveTo>
                      <a:cubicBezTo>
                        <a:pt x="251" y="208"/>
                        <a:pt x="273" y="151"/>
                        <a:pt x="388" y="111"/>
                      </a:cubicBezTo>
                      <a:cubicBezTo>
                        <a:pt x="700" y="1"/>
                        <a:pt x="952" y="48"/>
                        <a:pt x="1128" y="248"/>
                      </a:cubicBezTo>
                      <a:cubicBezTo>
                        <a:pt x="1383" y="539"/>
                        <a:pt x="1434" y="816"/>
                        <a:pt x="1266" y="1118"/>
                      </a:cubicBezTo>
                      <a:cubicBezTo>
                        <a:pt x="1189" y="1255"/>
                        <a:pt x="1092" y="1384"/>
                        <a:pt x="985" y="1498"/>
                      </a:cubicBezTo>
                      <a:cubicBezTo>
                        <a:pt x="765" y="1728"/>
                        <a:pt x="502" y="1905"/>
                        <a:pt x="220" y="2052"/>
                      </a:cubicBezTo>
                      <a:cubicBezTo>
                        <a:pt x="182" y="2073"/>
                        <a:pt x="130" y="2067"/>
                        <a:pt x="88" y="2074"/>
                      </a:cubicBezTo>
                      <a:cubicBezTo>
                        <a:pt x="0" y="1958"/>
                        <a:pt x="38" y="1853"/>
                        <a:pt x="118" y="1770"/>
                      </a:cubicBezTo>
                      <a:cubicBezTo>
                        <a:pt x="182" y="1702"/>
                        <a:pt x="272" y="1659"/>
                        <a:pt x="347" y="1602"/>
                      </a:cubicBezTo>
                      <a:cubicBezTo>
                        <a:pt x="526" y="1467"/>
                        <a:pt x="675" y="1303"/>
                        <a:pt x="772" y="1099"/>
                      </a:cubicBezTo>
                      <a:cubicBezTo>
                        <a:pt x="826" y="983"/>
                        <a:pt x="857" y="860"/>
                        <a:pt x="833" y="730"/>
                      </a:cubicBezTo>
                      <a:cubicBezTo>
                        <a:pt x="809" y="595"/>
                        <a:pt x="721" y="493"/>
                        <a:pt x="590" y="471"/>
                      </a:cubicBezTo>
                      <a:cubicBezTo>
                        <a:pt x="482" y="456"/>
                        <a:pt x="375" y="452"/>
                        <a:pt x="273" y="4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4">
                  <a:extLst>
                    <a:ext uri="{FF2B5EF4-FFF2-40B4-BE49-F238E27FC236}">
                      <a16:creationId xmlns:a16="http://schemas.microsoft.com/office/drawing/2014/main" id="{0CB3BA52-4674-BD32-360D-029451984566}"/>
                    </a:ext>
                  </a:extLst>
                </p:cNvPr>
                <p:cNvSpPr/>
                <p:nvPr/>
              </p:nvSpPr>
              <p:spPr>
                <a:xfrm>
                  <a:off x="1065114" y="3679195"/>
                  <a:ext cx="1603" cy="2104"/>
                </a:xfrm>
                <a:custGeom>
                  <a:avLst/>
                  <a:gdLst/>
                  <a:ahLst/>
                  <a:cxnLst/>
                  <a:rect l="l" t="t" r="r" b="b"/>
                  <a:pathLst>
                    <a:path w="16" h="21" extrusionOk="0">
                      <a:moveTo>
                        <a:pt x="6" y="1"/>
                      </a:moveTo>
                      <a:lnTo>
                        <a:pt x="0" y="20"/>
                      </a:lnTo>
                      <a:lnTo>
                        <a:pt x="15" y="1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4">
                  <a:extLst>
                    <a:ext uri="{FF2B5EF4-FFF2-40B4-BE49-F238E27FC236}">
                      <a16:creationId xmlns:a16="http://schemas.microsoft.com/office/drawing/2014/main" id="{E3141BF1-4154-92A3-6B94-89D169B3651A}"/>
                    </a:ext>
                  </a:extLst>
                </p:cNvPr>
                <p:cNvSpPr/>
                <p:nvPr/>
              </p:nvSpPr>
              <p:spPr>
                <a:xfrm>
                  <a:off x="637840" y="3670479"/>
                  <a:ext cx="27650" cy="33361"/>
                </a:xfrm>
                <a:custGeom>
                  <a:avLst/>
                  <a:gdLst/>
                  <a:ahLst/>
                  <a:cxnLst/>
                  <a:rect l="l" t="t" r="r" b="b"/>
                  <a:pathLst>
                    <a:path w="276" h="333" extrusionOk="0">
                      <a:moveTo>
                        <a:pt x="275" y="47"/>
                      </a:moveTo>
                      <a:cubicBezTo>
                        <a:pt x="270" y="92"/>
                        <a:pt x="276" y="126"/>
                        <a:pt x="264" y="151"/>
                      </a:cubicBezTo>
                      <a:cubicBezTo>
                        <a:pt x="225" y="231"/>
                        <a:pt x="201" y="332"/>
                        <a:pt x="83" y="327"/>
                      </a:cubicBezTo>
                      <a:cubicBezTo>
                        <a:pt x="61" y="325"/>
                        <a:pt x="25" y="294"/>
                        <a:pt x="21" y="273"/>
                      </a:cubicBezTo>
                      <a:cubicBezTo>
                        <a:pt x="0" y="166"/>
                        <a:pt x="55" y="63"/>
                        <a:pt x="163" y="15"/>
                      </a:cubicBezTo>
                      <a:cubicBezTo>
                        <a:pt x="190" y="1"/>
                        <a:pt x="239" y="34"/>
                        <a:pt x="275" y="4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4">
                  <a:extLst>
                    <a:ext uri="{FF2B5EF4-FFF2-40B4-BE49-F238E27FC236}">
                      <a16:creationId xmlns:a16="http://schemas.microsoft.com/office/drawing/2014/main" id="{F5772463-52BD-E44D-93BA-D915B8480617}"/>
                    </a:ext>
                  </a:extLst>
                </p:cNvPr>
                <p:cNvSpPr/>
                <p:nvPr/>
              </p:nvSpPr>
              <p:spPr>
                <a:xfrm>
                  <a:off x="652767" y="3724377"/>
                  <a:ext cx="22441" cy="25146"/>
                </a:xfrm>
                <a:custGeom>
                  <a:avLst/>
                  <a:gdLst/>
                  <a:ahLst/>
                  <a:cxnLst/>
                  <a:rect l="l" t="t" r="r" b="b"/>
                  <a:pathLst>
                    <a:path w="224" h="251" extrusionOk="0">
                      <a:moveTo>
                        <a:pt x="133" y="7"/>
                      </a:moveTo>
                      <a:cubicBezTo>
                        <a:pt x="152" y="7"/>
                        <a:pt x="174" y="1"/>
                        <a:pt x="179" y="9"/>
                      </a:cubicBezTo>
                      <a:cubicBezTo>
                        <a:pt x="195" y="32"/>
                        <a:pt x="224" y="67"/>
                        <a:pt x="216" y="84"/>
                      </a:cubicBezTo>
                      <a:cubicBezTo>
                        <a:pt x="194" y="138"/>
                        <a:pt x="161" y="189"/>
                        <a:pt x="124" y="232"/>
                      </a:cubicBezTo>
                      <a:cubicBezTo>
                        <a:pt x="111" y="247"/>
                        <a:pt x="64" y="251"/>
                        <a:pt x="45" y="239"/>
                      </a:cubicBezTo>
                      <a:cubicBezTo>
                        <a:pt x="22" y="226"/>
                        <a:pt x="1" y="189"/>
                        <a:pt x="3" y="165"/>
                      </a:cubicBezTo>
                      <a:cubicBezTo>
                        <a:pt x="9" y="77"/>
                        <a:pt x="47" y="36"/>
                        <a:pt x="133"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4">
                  <a:extLst>
                    <a:ext uri="{FF2B5EF4-FFF2-40B4-BE49-F238E27FC236}">
                      <a16:creationId xmlns:a16="http://schemas.microsoft.com/office/drawing/2014/main" id="{484D0302-CC88-858E-8B29-A5B19D9B24ED}"/>
                    </a:ext>
                  </a:extLst>
                </p:cNvPr>
                <p:cNvSpPr/>
                <p:nvPr/>
              </p:nvSpPr>
              <p:spPr>
                <a:xfrm>
                  <a:off x="671101" y="3773867"/>
                  <a:ext cx="23543" cy="24044"/>
                </a:xfrm>
                <a:custGeom>
                  <a:avLst/>
                  <a:gdLst/>
                  <a:ahLst/>
                  <a:cxnLst/>
                  <a:rect l="l" t="t" r="r" b="b"/>
                  <a:pathLst>
                    <a:path w="235" h="240" extrusionOk="0">
                      <a:moveTo>
                        <a:pt x="212" y="54"/>
                      </a:moveTo>
                      <a:cubicBezTo>
                        <a:pt x="234" y="136"/>
                        <a:pt x="158" y="239"/>
                        <a:pt x="73" y="237"/>
                      </a:cubicBezTo>
                      <a:cubicBezTo>
                        <a:pt x="52" y="235"/>
                        <a:pt x="19" y="205"/>
                        <a:pt x="16" y="183"/>
                      </a:cubicBezTo>
                      <a:cubicBezTo>
                        <a:pt x="1" y="96"/>
                        <a:pt x="102" y="0"/>
                        <a:pt x="181" y="23"/>
                      </a:cubicBezTo>
                      <a:cubicBezTo>
                        <a:pt x="194" y="26"/>
                        <a:pt x="201" y="43"/>
                        <a:pt x="212"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4">
                  <a:extLst>
                    <a:ext uri="{FF2B5EF4-FFF2-40B4-BE49-F238E27FC236}">
                      <a16:creationId xmlns:a16="http://schemas.microsoft.com/office/drawing/2014/main" id="{75D9D5A4-8D3B-32F2-C0C4-E719B8E55346}"/>
                    </a:ext>
                  </a:extLst>
                </p:cNvPr>
                <p:cNvSpPr/>
                <p:nvPr/>
              </p:nvSpPr>
              <p:spPr>
                <a:xfrm>
                  <a:off x="710873" y="3801918"/>
                  <a:ext cx="11020" cy="11220"/>
                </a:xfrm>
                <a:custGeom>
                  <a:avLst/>
                  <a:gdLst/>
                  <a:ahLst/>
                  <a:cxnLst/>
                  <a:rect l="l" t="t" r="r" b="b"/>
                  <a:pathLst>
                    <a:path w="110" h="112" extrusionOk="0">
                      <a:moveTo>
                        <a:pt x="109" y="34"/>
                      </a:moveTo>
                      <a:cubicBezTo>
                        <a:pt x="99" y="60"/>
                        <a:pt x="94" y="101"/>
                        <a:pt x="78" y="106"/>
                      </a:cubicBezTo>
                      <a:cubicBezTo>
                        <a:pt x="57" y="112"/>
                        <a:pt x="26" y="90"/>
                        <a:pt x="1" y="80"/>
                      </a:cubicBezTo>
                      <a:cubicBezTo>
                        <a:pt x="12" y="55"/>
                        <a:pt x="18" y="20"/>
                        <a:pt x="39" y="9"/>
                      </a:cubicBezTo>
                      <a:cubicBezTo>
                        <a:pt x="52" y="0"/>
                        <a:pt x="85" y="24"/>
                        <a:pt x="109" y="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7" name="Google Shape;3117;p44">
              <a:extLst>
                <a:ext uri="{FF2B5EF4-FFF2-40B4-BE49-F238E27FC236}">
                  <a16:creationId xmlns:a16="http://schemas.microsoft.com/office/drawing/2014/main" id="{C453FFAE-EA29-DD4E-CA15-4DCC7343C579}"/>
                </a:ext>
              </a:extLst>
            </p:cNvPr>
            <p:cNvGrpSpPr/>
            <p:nvPr/>
          </p:nvGrpSpPr>
          <p:grpSpPr>
            <a:xfrm>
              <a:off x="1238529" y="3414315"/>
              <a:ext cx="759984" cy="567033"/>
              <a:chOff x="1238529" y="3414315"/>
              <a:chExt cx="759984" cy="567033"/>
            </a:xfrm>
          </p:grpSpPr>
          <p:sp>
            <p:nvSpPr>
              <p:cNvPr id="3118" name="Google Shape;3118;p44">
                <a:extLst>
                  <a:ext uri="{FF2B5EF4-FFF2-40B4-BE49-F238E27FC236}">
                    <a16:creationId xmlns:a16="http://schemas.microsoft.com/office/drawing/2014/main" id="{EA08C868-36E8-F2A6-BF3F-13332C323580}"/>
                  </a:ext>
                </a:extLst>
              </p:cNvPr>
              <p:cNvSpPr/>
              <p:nvPr/>
            </p:nvSpPr>
            <p:spPr>
              <a:xfrm>
                <a:off x="1238529" y="3414315"/>
                <a:ext cx="759984" cy="567033"/>
              </a:xfrm>
              <a:custGeom>
                <a:avLst/>
                <a:gdLst/>
                <a:ahLst/>
                <a:cxnLst/>
                <a:rect l="l" t="t" r="r" b="b"/>
                <a:pathLst>
                  <a:path w="7586" h="5660" extrusionOk="0">
                    <a:moveTo>
                      <a:pt x="1376" y="3541"/>
                    </a:moveTo>
                    <a:cubicBezTo>
                      <a:pt x="1369" y="3440"/>
                      <a:pt x="1374" y="3359"/>
                      <a:pt x="1354" y="3286"/>
                    </a:cubicBezTo>
                    <a:cubicBezTo>
                      <a:pt x="1241" y="2853"/>
                      <a:pt x="1200" y="2413"/>
                      <a:pt x="1200" y="1966"/>
                    </a:cubicBezTo>
                    <a:cubicBezTo>
                      <a:pt x="1200" y="1713"/>
                      <a:pt x="1193" y="1459"/>
                      <a:pt x="1201" y="1206"/>
                    </a:cubicBezTo>
                    <a:cubicBezTo>
                      <a:pt x="1205" y="1048"/>
                      <a:pt x="1228" y="891"/>
                      <a:pt x="1240" y="732"/>
                    </a:cubicBezTo>
                    <a:cubicBezTo>
                      <a:pt x="1264" y="477"/>
                      <a:pt x="1424" y="338"/>
                      <a:pt x="1652" y="263"/>
                    </a:cubicBezTo>
                    <a:cubicBezTo>
                      <a:pt x="1741" y="234"/>
                      <a:pt x="1836" y="216"/>
                      <a:pt x="1930" y="200"/>
                    </a:cubicBezTo>
                    <a:cubicBezTo>
                      <a:pt x="2811" y="58"/>
                      <a:pt x="3695" y="1"/>
                      <a:pt x="4584" y="115"/>
                    </a:cubicBezTo>
                    <a:cubicBezTo>
                      <a:pt x="4851" y="150"/>
                      <a:pt x="5118" y="183"/>
                      <a:pt x="5384" y="225"/>
                    </a:cubicBezTo>
                    <a:cubicBezTo>
                      <a:pt x="5791" y="288"/>
                      <a:pt x="6034"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4" y="1769"/>
                    </a:cubicBezTo>
                    <a:cubicBezTo>
                      <a:pt x="7575" y="1978"/>
                      <a:pt x="7585" y="2193"/>
                      <a:pt x="7496" y="2412"/>
                    </a:cubicBezTo>
                    <a:cubicBezTo>
                      <a:pt x="7376" y="2715"/>
                      <a:pt x="7188" y="2966"/>
                      <a:pt x="6940" y="3173"/>
                    </a:cubicBezTo>
                    <a:cubicBezTo>
                      <a:pt x="6794" y="3292"/>
                      <a:pt x="6645" y="3408"/>
                      <a:pt x="6502" y="3520"/>
                    </a:cubicBezTo>
                    <a:cubicBezTo>
                      <a:pt x="6517" y="3638"/>
                      <a:pt x="6609" y="3634"/>
                      <a:pt x="6673" y="3664"/>
                    </a:cubicBezTo>
                    <a:cubicBezTo>
                      <a:pt x="6789" y="3714"/>
                      <a:pt x="6917" y="3746"/>
                      <a:pt x="7023" y="3811"/>
                    </a:cubicBezTo>
                    <a:cubicBezTo>
                      <a:pt x="7256" y="3954"/>
                      <a:pt x="7327" y="4225"/>
                      <a:pt x="7214" y="4477"/>
                    </a:cubicBezTo>
                    <a:cubicBezTo>
                      <a:pt x="7133" y="4655"/>
                      <a:pt x="7000" y="4792"/>
                      <a:pt x="6850" y="4912"/>
                    </a:cubicBezTo>
                    <a:cubicBezTo>
                      <a:pt x="6458" y="5227"/>
                      <a:pt x="6008" y="5424"/>
                      <a:pt x="5516" y="5501"/>
                    </a:cubicBezTo>
                    <a:cubicBezTo>
                      <a:pt x="5126" y="5565"/>
                      <a:pt x="4728" y="5596"/>
                      <a:pt x="4333" y="5619"/>
                    </a:cubicBezTo>
                    <a:cubicBezTo>
                      <a:pt x="3939" y="5644"/>
                      <a:pt x="3540" y="5660"/>
                      <a:pt x="3143" y="5649"/>
                    </a:cubicBezTo>
                    <a:cubicBezTo>
                      <a:pt x="2461" y="5628"/>
                      <a:pt x="1783" y="5560"/>
                      <a:pt x="1141" y="5299"/>
                    </a:cubicBezTo>
                    <a:cubicBezTo>
                      <a:pt x="875" y="5189"/>
                      <a:pt x="624" y="5049"/>
                      <a:pt x="419" y="4849"/>
                    </a:cubicBezTo>
                    <a:cubicBezTo>
                      <a:pt x="307" y="4739"/>
                      <a:pt x="202" y="4613"/>
                      <a:pt x="129" y="4476"/>
                    </a:cubicBezTo>
                    <a:cubicBezTo>
                      <a:pt x="0" y="4233"/>
                      <a:pt x="83" y="3959"/>
                      <a:pt x="315" y="3810"/>
                    </a:cubicBezTo>
                    <a:cubicBezTo>
                      <a:pt x="520" y="3677"/>
                      <a:pt x="753" y="3633"/>
                      <a:pt x="991" y="3597"/>
                    </a:cubicBezTo>
                    <a:cubicBezTo>
                      <a:pt x="1115" y="3578"/>
                      <a:pt x="1237" y="3561"/>
                      <a:pt x="1376" y="3541"/>
                    </a:cubicBezTo>
                    <a:close/>
                    <a:moveTo>
                      <a:pt x="6146" y="2645"/>
                    </a:moveTo>
                    <a:cubicBezTo>
                      <a:pt x="6337" y="2641"/>
                      <a:pt x="6395" y="2478"/>
                      <a:pt x="6481" y="2355"/>
                    </a:cubicBezTo>
                    <a:cubicBezTo>
                      <a:pt x="6544" y="2264"/>
                      <a:pt x="6573" y="2155"/>
                      <a:pt x="6508" y="2048"/>
                    </a:cubicBezTo>
                    <a:cubicBezTo>
                      <a:pt x="6493" y="2026"/>
                      <a:pt x="6455" y="2000"/>
                      <a:pt x="6432" y="2003"/>
                    </a:cubicBezTo>
                    <a:cubicBezTo>
                      <a:pt x="6345" y="2022"/>
                      <a:pt x="6261" y="2051"/>
                      <a:pt x="6180" y="2076"/>
                    </a:cubicBezTo>
                    <a:cubicBezTo>
                      <a:pt x="6138" y="2281"/>
                      <a:pt x="6127" y="2467"/>
                      <a:pt x="6156" y="2654"/>
                    </a:cubicBezTo>
                    <a:lnTo>
                      <a:pt x="6140" y="2665"/>
                    </a:lnTo>
                    <a:close/>
                    <a:moveTo>
                      <a:pt x="1507" y="1093"/>
                    </a:moveTo>
                    <a:cubicBezTo>
                      <a:pt x="1434" y="1679"/>
                      <a:pt x="1475" y="2676"/>
                      <a:pt x="1597" y="3130"/>
                    </a:cubicBezTo>
                    <a:cubicBezTo>
                      <a:pt x="1642" y="3296"/>
                      <a:pt x="1710" y="3460"/>
                      <a:pt x="1789" y="3614"/>
                    </a:cubicBezTo>
                    <a:cubicBezTo>
                      <a:pt x="1915" y="3863"/>
                      <a:pt x="2114" y="4043"/>
                      <a:pt x="2378" y="4143"/>
                    </a:cubicBezTo>
                    <a:cubicBezTo>
                      <a:pt x="2810" y="4303"/>
                      <a:pt x="3252" y="4427"/>
                      <a:pt x="3715" y="4463"/>
                    </a:cubicBezTo>
                    <a:cubicBezTo>
                      <a:pt x="4120" y="4496"/>
                      <a:pt x="4502" y="4437"/>
                      <a:pt x="4883" y="4302"/>
                    </a:cubicBezTo>
                    <a:cubicBezTo>
                      <a:pt x="5157" y="4205"/>
                      <a:pt x="5356" y="4040"/>
                      <a:pt x="5479" y="3790"/>
                    </a:cubicBezTo>
                    <a:cubicBezTo>
                      <a:pt x="5577" y="3591"/>
                      <a:pt x="5654" y="3381"/>
                      <a:pt x="5720" y="3171"/>
                    </a:cubicBezTo>
                    <a:cubicBezTo>
                      <a:pt x="5879" y="2650"/>
                      <a:pt x="5890" y="2107"/>
                      <a:pt x="5918" y="1568"/>
                    </a:cubicBezTo>
                    <a:cubicBezTo>
                      <a:pt x="5926" y="1417"/>
                      <a:pt x="5937" y="1252"/>
                      <a:pt x="5822" y="1102"/>
                    </a:cubicBezTo>
                    <a:cubicBezTo>
                      <a:pt x="5763" y="1136"/>
                      <a:pt x="5706" y="1162"/>
                      <a:pt x="5657" y="1199"/>
                    </a:cubicBezTo>
                    <a:cubicBezTo>
                      <a:pt x="5378" y="1402"/>
                      <a:pt x="5059" y="1494"/>
                      <a:pt x="4722" y="1519"/>
                    </a:cubicBezTo>
                    <a:cubicBezTo>
                      <a:pt x="4199" y="1557"/>
                      <a:pt x="3675" y="1568"/>
                      <a:pt x="3157" y="1457"/>
                    </a:cubicBezTo>
                    <a:cubicBezTo>
                      <a:pt x="2754" y="1370"/>
                      <a:pt x="2353" y="1278"/>
                      <a:pt x="1949" y="1188"/>
                    </a:cubicBezTo>
                    <a:cubicBezTo>
                      <a:pt x="1811" y="1157"/>
                      <a:pt x="1672" y="1129"/>
                      <a:pt x="1507" y="1093"/>
                    </a:cubicBezTo>
                    <a:close/>
                    <a:moveTo>
                      <a:pt x="1494" y="3798"/>
                    </a:moveTo>
                    <a:cubicBezTo>
                      <a:pt x="1206" y="3803"/>
                      <a:pt x="895" y="3854"/>
                      <a:pt x="597" y="3970"/>
                    </a:cubicBezTo>
                    <a:cubicBezTo>
                      <a:pt x="332" y="4072"/>
                      <a:pt x="278" y="4278"/>
                      <a:pt x="449" y="4494"/>
                    </a:cubicBezTo>
                    <a:cubicBezTo>
                      <a:pt x="641" y="4736"/>
                      <a:pt x="895" y="4901"/>
                      <a:pt x="1176" y="5015"/>
                    </a:cubicBezTo>
                    <a:cubicBezTo>
                      <a:pt x="1499" y="5149"/>
                      <a:pt x="1836" y="5248"/>
                      <a:pt x="2181" y="5296"/>
                    </a:cubicBezTo>
                    <a:cubicBezTo>
                      <a:pt x="3160" y="5433"/>
                      <a:pt x="4140" y="5445"/>
                      <a:pt x="5120" y="5302"/>
                    </a:cubicBezTo>
                    <a:cubicBezTo>
                      <a:pt x="5481" y="5250"/>
                      <a:pt x="5835" y="5152"/>
                      <a:pt x="6172" y="5013"/>
                    </a:cubicBezTo>
                    <a:cubicBezTo>
                      <a:pt x="6452" y="4897"/>
                      <a:pt x="6706" y="4732"/>
                      <a:pt x="6897" y="4487"/>
                    </a:cubicBezTo>
                    <a:cubicBezTo>
                      <a:pt x="7055" y="4284"/>
                      <a:pt x="7013" y="4082"/>
                      <a:pt x="6780" y="3987"/>
                    </a:cubicBezTo>
                    <a:cubicBezTo>
                      <a:pt x="6471" y="3862"/>
                      <a:pt x="6151" y="3777"/>
                      <a:pt x="5802" y="3840"/>
                    </a:cubicBezTo>
                    <a:cubicBezTo>
                      <a:pt x="5714" y="3954"/>
                      <a:pt x="5625" y="4065"/>
                      <a:pt x="5539" y="4176"/>
                    </a:cubicBezTo>
                    <a:cubicBezTo>
                      <a:pt x="5428" y="4316"/>
                      <a:pt x="5292" y="4422"/>
                      <a:pt x="5127" y="4489"/>
                    </a:cubicBezTo>
                    <a:cubicBezTo>
                      <a:pt x="4606" y="4706"/>
                      <a:pt x="4068" y="4821"/>
                      <a:pt x="3504" y="4715"/>
                    </a:cubicBezTo>
                    <a:cubicBezTo>
                      <a:pt x="3270" y="4672"/>
                      <a:pt x="3038" y="4621"/>
                      <a:pt x="2805" y="4568"/>
                    </a:cubicBezTo>
                    <a:cubicBezTo>
                      <a:pt x="2314" y="4457"/>
                      <a:pt x="1873" y="4259"/>
                      <a:pt x="1566" y="3835"/>
                    </a:cubicBezTo>
                    <a:cubicBezTo>
                      <a:pt x="1559" y="3825"/>
                      <a:pt x="1539" y="3821"/>
                      <a:pt x="1494" y="3798"/>
                    </a:cubicBezTo>
                    <a:close/>
                    <a:moveTo>
                      <a:pt x="5477" y="997"/>
                    </a:moveTo>
                    <a:cubicBezTo>
                      <a:pt x="5561" y="921"/>
                      <a:pt x="5616" y="884"/>
                      <a:pt x="5650" y="835"/>
                    </a:cubicBezTo>
                    <a:cubicBezTo>
                      <a:pt x="5734" y="721"/>
                      <a:pt x="5714" y="610"/>
                      <a:pt x="5597" y="558"/>
                    </a:cubicBezTo>
                    <a:cubicBezTo>
                      <a:pt x="5496" y="515"/>
                      <a:pt x="5391" y="470"/>
                      <a:pt x="5284" y="455"/>
                    </a:cubicBezTo>
                    <a:cubicBezTo>
                      <a:pt x="4938" y="405"/>
                      <a:pt x="4592" y="366"/>
                      <a:pt x="4245" y="325"/>
                    </a:cubicBezTo>
                    <a:cubicBezTo>
                      <a:pt x="3483" y="237"/>
                      <a:pt x="2724" y="282"/>
                      <a:pt x="1971" y="416"/>
                    </a:cubicBezTo>
                    <a:cubicBezTo>
                      <a:pt x="1864" y="436"/>
                      <a:pt x="1759" y="478"/>
                      <a:pt x="1662" y="527"/>
                    </a:cubicBezTo>
                    <a:cubicBezTo>
                      <a:pt x="1550" y="583"/>
                      <a:pt x="1546" y="727"/>
                      <a:pt x="1642" y="805"/>
                    </a:cubicBezTo>
                    <a:cubicBezTo>
                      <a:pt x="1751" y="892"/>
                      <a:pt x="1862" y="902"/>
                      <a:pt x="1998" y="861"/>
                    </a:cubicBezTo>
                    <a:cubicBezTo>
                      <a:pt x="2504" y="709"/>
                      <a:pt x="3024" y="652"/>
                      <a:pt x="3551" y="680"/>
                    </a:cubicBezTo>
                    <a:cubicBezTo>
                      <a:pt x="3883" y="696"/>
                      <a:pt x="4216" y="726"/>
                      <a:pt x="4548" y="733"/>
                    </a:cubicBezTo>
                    <a:cubicBezTo>
                      <a:pt x="4871" y="742"/>
                      <a:pt x="5181" y="778"/>
                      <a:pt x="5477" y="997"/>
                    </a:cubicBezTo>
                    <a:close/>
                    <a:moveTo>
                      <a:pt x="6209" y="1762"/>
                    </a:moveTo>
                    <a:cubicBezTo>
                      <a:pt x="6311" y="1771"/>
                      <a:pt x="6419" y="1775"/>
                      <a:pt x="6524" y="1792"/>
                    </a:cubicBezTo>
                    <a:cubicBezTo>
                      <a:pt x="6656" y="1815"/>
                      <a:pt x="6743" y="1917"/>
                      <a:pt x="6768" y="2051"/>
                    </a:cubicBezTo>
                    <a:cubicBezTo>
                      <a:pt x="6792" y="2181"/>
                      <a:pt x="6762" y="2304"/>
                      <a:pt x="6706" y="2420"/>
                    </a:cubicBezTo>
                    <a:cubicBezTo>
                      <a:pt x="6609" y="2622"/>
                      <a:pt x="6461" y="2788"/>
                      <a:pt x="6282" y="2923"/>
                    </a:cubicBezTo>
                    <a:cubicBezTo>
                      <a:pt x="6206" y="2980"/>
                      <a:pt x="6117" y="3023"/>
                      <a:pt x="6052" y="3091"/>
                    </a:cubicBezTo>
                    <a:cubicBezTo>
                      <a:pt x="5975" y="3174"/>
                      <a:pt x="5935" y="3279"/>
                      <a:pt x="6023" y="3395"/>
                    </a:cubicBezTo>
                    <a:cubicBezTo>
                      <a:pt x="6066" y="3389"/>
                      <a:pt x="6118" y="3393"/>
                      <a:pt x="6155" y="3373"/>
                    </a:cubicBezTo>
                    <a:cubicBezTo>
                      <a:pt x="6437" y="3226"/>
                      <a:pt x="6699" y="3049"/>
                      <a:pt x="6920" y="2819"/>
                    </a:cubicBezTo>
                    <a:cubicBezTo>
                      <a:pt x="7028" y="2706"/>
                      <a:pt x="7125" y="2576"/>
                      <a:pt x="7201" y="2440"/>
                    </a:cubicBezTo>
                    <a:cubicBezTo>
                      <a:pt x="7368" y="2139"/>
                      <a:pt x="7317" y="1860"/>
                      <a:pt x="7063" y="1570"/>
                    </a:cubicBezTo>
                    <a:cubicBezTo>
                      <a:pt x="6886" y="1369"/>
                      <a:pt x="6635" y="1322"/>
                      <a:pt x="6322" y="1432"/>
                    </a:cubicBezTo>
                    <a:cubicBezTo>
                      <a:pt x="6209" y="1472"/>
                      <a:pt x="6186" y="1528"/>
                      <a:pt x="6209" y="1762"/>
                    </a:cubicBezTo>
                    <a:close/>
                    <a:moveTo>
                      <a:pt x="5197" y="1079"/>
                    </a:moveTo>
                    <a:cubicBezTo>
                      <a:pt x="4505" y="903"/>
                      <a:pt x="3905" y="950"/>
                      <a:pt x="3313" y="929"/>
                    </a:cubicBezTo>
                    <a:cubicBezTo>
                      <a:pt x="3034" y="920"/>
                      <a:pt x="2748" y="890"/>
                      <a:pt x="2480" y="1013"/>
                    </a:cubicBezTo>
                    <a:cubicBezTo>
                      <a:pt x="2471" y="1016"/>
                      <a:pt x="2471" y="1041"/>
                      <a:pt x="2466" y="1056"/>
                    </a:cubicBezTo>
                    <a:cubicBezTo>
                      <a:pt x="2945" y="1193"/>
                      <a:pt x="4032" y="1299"/>
                      <a:pt x="4562" y="1249"/>
                    </a:cubicBezTo>
                    <a:cubicBezTo>
                      <a:pt x="4742"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9" name="Google Shape;3119;p44">
                <a:extLst>
                  <a:ext uri="{FF2B5EF4-FFF2-40B4-BE49-F238E27FC236}">
                    <a16:creationId xmlns:a16="http://schemas.microsoft.com/office/drawing/2014/main" id="{F36A3A48-CDFD-229E-4D70-1DA94D77CEBC}"/>
                  </a:ext>
                </a:extLst>
              </p:cNvPr>
              <p:cNvGrpSpPr/>
              <p:nvPr/>
            </p:nvGrpSpPr>
            <p:grpSpPr>
              <a:xfrm>
                <a:off x="1266179" y="3438058"/>
                <a:ext cx="710889" cy="522048"/>
                <a:chOff x="1266179" y="3438058"/>
                <a:chExt cx="710889" cy="522048"/>
              </a:xfrm>
            </p:grpSpPr>
            <p:sp>
              <p:nvSpPr>
                <p:cNvPr id="3120" name="Google Shape;3120;p44">
                  <a:extLst>
                    <a:ext uri="{FF2B5EF4-FFF2-40B4-BE49-F238E27FC236}">
                      <a16:creationId xmlns:a16="http://schemas.microsoft.com/office/drawing/2014/main" id="{67D82F32-E362-9362-9D3D-334D43D4072E}"/>
                    </a:ext>
                  </a:extLst>
                </p:cNvPr>
                <p:cNvSpPr/>
                <p:nvPr/>
              </p:nvSpPr>
              <p:spPr>
                <a:xfrm>
                  <a:off x="1382089" y="3523814"/>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4">
                  <a:extLst>
                    <a:ext uri="{FF2B5EF4-FFF2-40B4-BE49-F238E27FC236}">
                      <a16:creationId xmlns:a16="http://schemas.microsoft.com/office/drawing/2014/main" id="{1C708347-E15E-8930-1FF8-150D262D3301}"/>
                    </a:ext>
                  </a:extLst>
                </p:cNvPr>
                <p:cNvSpPr/>
                <p:nvPr/>
              </p:nvSpPr>
              <p:spPr>
                <a:xfrm>
                  <a:off x="1266179" y="3792701"/>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4">
                  <a:extLst>
                    <a:ext uri="{FF2B5EF4-FFF2-40B4-BE49-F238E27FC236}">
                      <a16:creationId xmlns:a16="http://schemas.microsoft.com/office/drawing/2014/main" id="{4FCF340B-6E91-01B4-91F5-A8B15DEC0144}"/>
                    </a:ext>
                  </a:extLst>
                </p:cNvPr>
                <p:cNvSpPr/>
                <p:nvPr/>
              </p:nvSpPr>
              <p:spPr>
                <a:xfrm>
                  <a:off x="1393610" y="3438058"/>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4">
                  <a:extLst>
                    <a:ext uri="{FF2B5EF4-FFF2-40B4-BE49-F238E27FC236}">
                      <a16:creationId xmlns:a16="http://schemas.microsoft.com/office/drawing/2014/main" id="{BC2BC7DB-1B91-1755-1232-481851C359D8}"/>
                    </a:ext>
                  </a:extLst>
                </p:cNvPr>
                <p:cNvSpPr/>
                <p:nvPr/>
              </p:nvSpPr>
              <p:spPr>
                <a:xfrm>
                  <a:off x="1833306" y="3546555"/>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4">
                  <a:extLst>
                    <a:ext uri="{FF2B5EF4-FFF2-40B4-BE49-F238E27FC236}">
                      <a16:creationId xmlns:a16="http://schemas.microsoft.com/office/drawing/2014/main" id="{3C536F6B-6363-939F-2523-E875BABDC817}"/>
                    </a:ext>
                  </a:extLst>
                </p:cNvPr>
                <p:cNvSpPr/>
                <p:nvPr/>
              </p:nvSpPr>
              <p:spPr>
                <a:xfrm>
                  <a:off x="1853543" y="3679195"/>
                  <a:ext cx="1603" cy="2104"/>
                </a:xfrm>
                <a:custGeom>
                  <a:avLst/>
                  <a:gdLst/>
                  <a:ahLst/>
                  <a:cxnLst/>
                  <a:rect l="l" t="t" r="r" b="b"/>
                  <a:pathLst>
                    <a:path w="16" h="21" extrusionOk="0">
                      <a:moveTo>
                        <a:pt x="7" y="1"/>
                      </a:moveTo>
                      <a:lnTo>
                        <a:pt x="0" y="20"/>
                      </a:lnTo>
                      <a:lnTo>
                        <a:pt x="16" y="1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4">
                  <a:extLst>
                    <a:ext uri="{FF2B5EF4-FFF2-40B4-BE49-F238E27FC236}">
                      <a16:creationId xmlns:a16="http://schemas.microsoft.com/office/drawing/2014/main" id="{1DF4446F-B954-7732-E1AA-B8E73D64C2CC}"/>
                    </a:ext>
                  </a:extLst>
                </p:cNvPr>
                <p:cNvSpPr/>
                <p:nvPr/>
              </p:nvSpPr>
              <p:spPr>
                <a:xfrm>
                  <a:off x="1426369" y="3670479"/>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4">
                  <a:extLst>
                    <a:ext uri="{FF2B5EF4-FFF2-40B4-BE49-F238E27FC236}">
                      <a16:creationId xmlns:a16="http://schemas.microsoft.com/office/drawing/2014/main" id="{48D9E20F-8F27-0E7D-6DB2-46EC6B0A5F0B}"/>
                    </a:ext>
                  </a:extLst>
                </p:cNvPr>
                <p:cNvSpPr/>
                <p:nvPr/>
              </p:nvSpPr>
              <p:spPr>
                <a:xfrm>
                  <a:off x="1441396" y="3724377"/>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4">
                  <a:extLst>
                    <a:ext uri="{FF2B5EF4-FFF2-40B4-BE49-F238E27FC236}">
                      <a16:creationId xmlns:a16="http://schemas.microsoft.com/office/drawing/2014/main" id="{7C75AD62-6C65-11E9-B357-3713EC4EAFA6}"/>
                    </a:ext>
                  </a:extLst>
                </p:cNvPr>
                <p:cNvSpPr/>
                <p:nvPr/>
              </p:nvSpPr>
              <p:spPr>
                <a:xfrm>
                  <a:off x="1459629" y="3773867"/>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4">
                  <a:extLst>
                    <a:ext uri="{FF2B5EF4-FFF2-40B4-BE49-F238E27FC236}">
                      <a16:creationId xmlns:a16="http://schemas.microsoft.com/office/drawing/2014/main" id="{4DE42BA4-E086-33C1-5E6B-4B625AB31229}"/>
                    </a:ext>
                  </a:extLst>
                </p:cNvPr>
                <p:cNvSpPr/>
                <p:nvPr/>
              </p:nvSpPr>
              <p:spPr>
                <a:xfrm>
                  <a:off x="1499301" y="3801918"/>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29" name="Google Shape;3129;p44">
              <a:extLst>
                <a:ext uri="{FF2B5EF4-FFF2-40B4-BE49-F238E27FC236}">
                  <a16:creationId xmlns:a16="http://schemas.microsoft.com/office/drawing/2014/main" id="{1792A16A-481A-CB16-2B59-82F423B40C10}"/>
                </a:ext>
              </a:extLst>
            </p:cNvPr>
            <p:cNvGrpSpPr/>
            <p:nvPr/>
          </p:nvGrpSpPr>
          <p:grpSpPr>
            <a:xfrm>
              <a:off x="2027158" y="3414315"/>
              <a:ext cx="759884" cy="567033"/>
              <a:chOff x="2027158" y="3414315"/>
              <a:chExt cx="759884" cy="567033"/>
            </a:xfrm>
          </p:grpSpPr>
          <p:sp>
            <p:nvSpPr>
              <p:cNvPr id="3130" name="Google Shape;3130;p44">
                <a:extLst>
                  <a:ext uri="{FF2B5EF4-FFF2-40B4-BE49-F238E27FC236}">
                    <a16:creationId xmlns:a16="http://schemas.microsoft.com/office/drawing/2014/main" id="{DC8E7B4C-7014-187D-3EB9-B1A4A77A0D5B}"/>
                  </a:ext>
                </a:extLst>
              </p:cNvPr>
              <p:cNvSpPr/>
              <p:nvPr/>
            </p:nvSpPr>
            <p:spPr>
              <a:xfrm>
                <a:off x="2027158" y="3414315"/>
                <a:ext cx="759884" cy="567033"/>
              </a:xfrm>
              <a:custGeom>
                <a:avLst/>
                <a:gdLst/>
                <a:ahLst/>
                <a:cxnLst/>
                <a:rect l="l" t="t" r="r" b="b"/>
                <a:pathLst>
                  <a:path w="7585" h="5660" extrusionOk="0">
                    <a:moveTo>
                      <a:pt x="1376" y="3541"/>
                    </a:moveTo>
                    <a:cubicBezTo>
                      <a:pt x="1367" y="3440"/>
                      <a:pt x="1373" y="3359"/>
                      <a:pt x="1352" y="3286"/>
                    </a:cubicBezTo>
                    <a:cubicBezTo>
                      <a:pt x="1240" y="2853"/>
                      <a:pt x="1199" y="2413"/>
                      <a:pt x="1199" y="1966"/>
                    </a:cubicBezTo>
                    <a:cubicBezTo>
                      <a:pt x="1199" y="1713"/>
                      <a:pt x="1193" y="1459"/>
                      <a:pt x="1200" y="1206"/>
                    </a:cubicBezTo>
                    <a:cubicBezTo>
                      <a:pt x="1204" y="1048"/>
                      <a:pt x="1227" y="891"/>
                      <a:pt x="1241" y="732"/>
                    </a:cubicBezTo>
                    <a:cubicBezTo>
                      <a:pt x="1264" y="477"/>
                      <a:pt x="1424" y="338"/>
                      <a:pt x="1652" y="263"/>
                    </a:cubicBezTo>
                    <a:cubicBezTo>
                      <a:pt x="1741" y="234"/>
                      <a:pt x="1836" y="216"/>
                      <a:pt x="1930" y="200"/>
                    </a:cubicBezTo>
                    <a:cubicBezTo>
                      <a:pt x="2811" y="58"/>
                      <a:pt x="3695" y="1"/>
                      <a:pt x="4585" y="115"/>
                    </a:cubicBezTo>
                    <a:cubicBezTo>
                      <a:pt x="4852" y="150"/>
                      <a:pt x="5119" y="183"/>
                      <a:pt x="5385" y="225"/>
                    </a:cubicBezTo>
                    <a:cubicBezTo>
                      <a:pt x="5792" y="288"/>
                      <a:pt x="6034" y="529"/>
                      <a:pt x="6123" y="929"/>
                    </a:cubicBezTo>
                    <a:cubicBezTo>
                      <a:pt x="6140" y="1004"/>
                      <a:pt x="6161" y="1080"/>
                      <a:pt x="6176" y="1136"/>
                    </a:cubicBezTo>
                    <a:cubicBezTo>
                      <a:pt x="6305" y="1232"/>
                      <a:pt x="6410" y="1156"/>
                      <a:pt x="6513" y="1143"/>
                    </a:cubicBezTo>
                    <a:cubicBezTo>
                      <a:pt x="6845" y="1104"/>
                      <a:pt x="7106" y="1219"/>
                      <a:pt x="7298" y="1485"/>
                    </a:cubicBezTo>
                    <a:cubicBezTo>
                      <a:pt x="7364" y="1575"/>
                      <a:pt x="7426" y="1669"/>
                      <a:pt x="7473" y="1769"/>
                    </a:cubicBezTo>
                    <a:cubicBezTo>
                      <a:pt x="7574" y="1978"/>
                      <a:pt x="7585" y="2193"/>
                      <a:pt x="7497" y="2412"/>
                    </a:cubicBezTo>
                    <a:cubicBezTo>
                      <a:pt x="7377" y="2715"/>
                      <a:pt x="7189" y="2966"/>
                      <a:pt x="6940" y="3173"/>
                    </a:cubicBezTo>
                    <a:cubicBezTo>
                      <a:pt x="6795" y="3292"/>
                      <a:pt x="6645" y="3408"/>
                      <a:pt x="6501" y="3520"/>
                    </a:cubicBezTo>
                    <a:cubicBezTo>
                      <a:pt x="6516" y="3638"/>
                      <a:pt x="6609" y="3634"/>
                      <a:pt x="6674" y="3664"/>
                    </a:cubicBezTo>
                    <a:cubicBezTo>
                      <a:pt x="6790" y="3714"/>
                      <a:pt x="6916" y="3746"/>
                      <a:pt x="7024" y="3811"/>
                    </a:cubicBezTo>
                    <a:cubicBezTo>
                      <a:pt x="7256" y="3954"/>
                      <a:pt x="7328" y="4225"/>
                      <a:pt x="7214" y="4477"/>
                    </a:cubicBezTo>
                    <a:cubicBezTo>
                      <a:pt x="7133" y="4655"/>
                      <a:pt x="7000" y="4792"/>
                      <a:pt x="6851" y="4912"/>
                    </a:cubicBezTo>
                    <a:cubicBezTo>
                      <a:pt x="6458" y="5227"/>
                      <a:pt x="6009" y="5424"/>
                      <a:pt x="5517" y="5501"/>
                    </a:cubicBezTo>
                    <a:cubicBezTo>
                      <a:pt x="5127" y="5565"/>
                      <a:pt x="4729" y="5596"/>
                      <a:pt x="4334" y="5619"/>
                    </a:cubicBezTo>
                    <a:cubicBezTo>
                      <a:pt x="3938" y="5644"/>
                      <a:pt x="3541" y="5660"/>
                      <a:pt x="3144" y="5649"/>
                    </a:cubicBezTo>
                    <a:cubicBezTo>
                      <a:pt x="2461" y="5628"/>
                      <a:pt x="1783" y="5560"/>
                      <a:pt x="1142" y="5299"/>
                    </a:cubicBezTo>
                    <a:cubicBezTo>
                      <a:pt x="875" y="5189"/>
                      <a:pt x="625" y="5049"/>
                      <a:pt x="419" y="4849"/>
                    </a:cubicBezTo>
                    <a:cubicBezTo>
                      <a:pt x="308" y="4739"/>
                      <a:pt x="202" y="4613"/>
                      <a:pt x="130" y="4476"/>
                    </a:cubicBezTo>
                    <a:cubicBezTo>
                      <a:pt x="1" y="4233"/>
                      <a:pt x="84" y="3959"/>
                      <a:pt x="315" y="3810"/>
                    </a:cubicBezTo>
                    <a:cubicBezTo>
                      <a:pt x="519" y="3677"/>
                      <a:pt x="754" y="3633"/>
                      <a:pt x="990" y="3597"/>
                    </a:cubicBezTo>
                    <a:cubicBezTo>
                      <a:pt x="1113" y="3578"/>
                      <a:pt x="1236" y="3561"/>
                      <a:pt x="1376" y="3541"/>
                    </a:cubicBezTo>
                    <a:close/>
                    <a:moveTo>
                      <a:pt x="6145" y="2645"/>
                    </a:moveTo>
                    <a:cubicBezTo>
                      <a:pt x="6335" y="2641"/>
                      <a:pt x="6395" y="2478"/>
                      <a:pt x="6479" y="2355"/>
                    </a:cubicBezTo>
                    <a:cubicBezTo>
                      <a:pt x="6543" y="2264"/>
                      <a:pt x="6572" y="2155"/>
                      <a:pt x="6507" y="2048"/>
                    </a:cubicBezTo>
                    <a:cubicBezTo>
                      <a:pt x="6493" y="2026"/>
                      <a:pt x="6453" y="2000"/>
                      <a:pt x="6431" y="2003"/>
                    </a:cubicBezTo>
                    <a:cubicBezTo>
                      <a:pt x="6344" y="2022"/>
                      <a:pt x="6259" y="2051"/>
                      <a:pt x="6180" y="2076"/>
                    </a:cubicBezTo>
                    <a:cubicBezTo>
                      <a:pt x="6137" y="2281"/>
                      <a:pt x="6125" y="2467"/>
                      <a:pt x="6155" y="2654"/>
                    </a:cubicBezTo>
                    <a:lnTo>
                      <a:pt x="6140" y="2665"/>
                    </a:lnTo>
                    <a:close/>
                    <a:moveTo>
                      <a:pt x="1506" y="1093"/>
                    </a:moveTo>
                    <a:cubicBezTo>
                      <a:pt x="1433" y="1679"/>
                      <a:pt x="1474" y="2676"/>
                      <a:pt x="1597" y="3130"/>
                    </a:cubicBezTo>
                    <a:cubicBezTo>
                      <a:pt x="1641" y="3296"/>
                      <a:pt x="1709" y="3460"/>
                      <a:pt x="1787" y="3614"/>
                    </a:cubicBezTo>
                    <a:cubicBezTo>
                      <a:pt x="1914" y="3863"/>
                      <a:pt x="2114" y="4043"/>
                      <a:pt x="2376" y="4143"/>
                    </a:cubicBezTo>
                    <a:cubicBezTo>
                      <a:pt x="2809" y="4303"/>
                      <a:pt x="3250" y="4427"/>
                      <a:pt x="3715" y="4463"/>
                    </a:cubicBezTo>
                    <a:cubicBezTo>
                      <a:pt x="4119" y="4496"/>
                      <a:pt x="4501" y="4437"/>
                      <a:pt x="4882" y="4302"/>
                    </a:cubicBezTo>
                    <a:cubicBezTo>
                      <a:pt x="5156" y="4205"/>
                      <a:pt x="5354" y="4040"/>
                      <a:pt x="5478" y="3790"/>
                    </a:cubicBezTo>
                    <a:cubicBezTo>
                      <a:pt x="5575" y="3591"/>
                      <a:pt x="5654" y="3381"/>
                      <a:pt x="5719" y="3171"/>
                    </a:cubicBezTo>
                    <a:cubicBezTo>
                      <a:pt x="5879" y="2650"/>
                      <a:pt x="5889" y="2107"/>
                      <a:pt x="5917" y="1568"/>
                    </a:cubicBezTo>
                    <a:cubicBezTo>
                      <a:pt x="5925" y="1417"/>
                      <a:pt x="5936" y="1252"/>
                      <a:pt x="5822" y="1102"/>
                    </a:cubicBezTo>
                    <a:cubicBezTo>
                      <a:pt x="5762" y="1136"/>
                      <a:pt x="5705" y="1162"/>
                      <a:pt x="5656" y="1199"/>
                    </a:cubicBezTo>
                    <a:cubicBezTo>
                      <a:pt x="5378" y="1402"/>
                      <a:pt x="5057" y="1494"/>
                      <a:pt x="4722" y="1519"/>
                    </a:cubicBezTo>
                    <a:cubicBezTo>
                      <a:pt x="4198" y="1557"/>
                      <a:pt x="3674" y="1568"/>
                      <a:pt x="3156" y="1457"/>
                    </a:cubicBezTo>
                    <a:cubicBezTo>
                      <a:pt x="2753" y="1370"/>
                      <a:pt x="2351" y="1278"/>
                      <a:pt x="1948" y="1188"/>
                    </a:cubicBezTo>
                    <a:cubicBezTo>
                      <a:pt x="1811" y="1157"/>
                      <a:pt x="1670" y="1129"/>
                      <a:pt x="1506" y="1093"/>
                    </a:cubicBezTo>
                    <a:close/>
                    <a:moveTo>
                      <a:pt x="1493" y="3798"/>
                    </a:moveTo>
                    <a:cubicBezTo>
                      <a:pt x="1204" y="3803"/>
                      <a:pt x="893" y="3854"/>
                      <a:pt x="595" y="3970"/>
                    </a:cubicBezTo>
                    <a:cubicBezTo>
                      <a:pt x="330" y="4072"/>
                      <a:pt x="277" y="4278"/>
                      <a:pt x="449" y="4494"/>
                    </a:cubicBezTo>
                    <a:cubicBezTo>
                      <a:pt x="641" y="4736"/>
                      <a:pt x="894" y="4901"/>
                      <a:pt x="1175" y="5015"/>
                    </a:cubicBezTo>
                    <a:cubicBezTo>
                      <a:pt x="1498" y="5149"/>
                      <a:pt x="1834" y="5248"/>
                      <a:pt x="2181" y="5296"/>
                    </a:cubicBezTo>
                    <a:cubicBezTo>
                      <a:pt x="3159" y="5433"/>
                      <a:pt x="4140" y="5445"/>
                      <a:pt x="5120" y="5302"/>
                    </a:cubicBezTo>
                    <a:cubicBezTo>
                      <a:pt x="5482" y="5250"/>
                      <a:pt x="5835" y="5152"/>
                      <a:pt x="6173" y="5013"/>
                    </a:cubicBezTo>
                    <a:cubicBezTo>
                      <a:pt x="6453" y="4897"/>
                      <a:pt x="6706" y="4732"/>
                      <a:pt x="6897" y="4487"/>
                    </a:cubicBezTo>
                    <a:cubicBezTo>
                      <a:pt x="7056" y="4284"/>
                      <a:pt x="7013" y="4082"/>
                      <a:pt x="6780" y="3987"/>
                    </a:cubicBezTo>
                    <a:cubicBezTo>
                      <a:pt x="6471" y="3862"/>
                      <a:pt x="6151" y="3777"/>
                      <a:pt x="5802" y="3840"/>
                    </a:cubicBezTo>
                    <a:cubicBezTo>
                      <a:pt x="5714" y="3954"/>
                      <a:pt x="5625" y="4065"/>
                      <a:pt x="5538" y="4176"/>
                    </a:cubicBezTo>
                    <a:cubicBezTo>
                      <a:pt x="5429" y="4316"/>
                      <a:pt x="5293" y="4422"/>
                      <a:pt x="5128" y="4489"/>
                    </a:cubicBezTo>
                    <a:cubicBezTo>
                      <a:pt x="4606" y="4706"/>
                      <a:pt x="4069" y="4821"/>
                      <a:pt x="3504" y="4715"/>
                    </a:cubicBezTo>
                    <a:cubicBezTo>
                      <a:pt x="3271" y="4672"/>
                      <a:pt x="3039" y="4621"/>
                      <a:pt x="2805" y="4568"/>
                    </a:cubicBezTo>
                    <a:cubicBezTo>
                      <a:pt x="2314" y="4457"/>
                      <a:pt x="1873" y="4259"/>
                      <a:pt x="1566" y="3835"/>
                    </a:cubicBezTo>
                    <a:cubicBezTo>
                      <a:pt x="1557" y="3825"/>
                      <a:pt x="1540" y="3821"/>
                      <a:pt x="1493" y="3798"/>
                    </a:cubicBezTo>
                    <a:close/>
                    <a:moveTo>
                      <a:pt x="5476" y="997"/>
                    </a:moveTo>
                    <a:cubicBezTo>
                      <a:pt x="5561" y="921"/>
                      <a:pt x="5614" y="884"/>
                      <a:pt x="5650" y="835"/>
                    </a:cubicBezTo>
                    <a:cubicBezTo>
                      <a:pt x="5733" y="721"/>
                      <a:pt x="5712" y="610"/>
                      <a:pt x="5596" y="558"/>
                    </a:cubicBezTo>
                    <a:cubicBezTo>
                      <a:pt x="5495" y="515"/>
                      <a:pt x="5390" y="470"/>
                      <a:pt x="5282" y="455"/>
                    </a:cubicBezTo>
                    <a:cubicBezTo>
                      <a:pt x="4938" y="405"/>
                      <a:pt x="4591" y="366"/>
                      <a:pt x="4244" y="325"/>
                    </a:cubicBezTo>
                    <a:cubicBezTo>
                      <a:pt x="3482" y="237"/>
                      <a:pt x="2723" y="282"/>
                      <a:pt x="1970" y="416"/>
                    </a:cubicBezTo>
                    <a:cubicBezTo>
                      <a:pt x="1864" y="436"/>
                      <a:pt x="1757" y="478"/>
                      <a:pt x="1660" y="527"/>
                    </a:cubicBezTo>
                    <a:cubicBezTo>
                      <a:pt x="1550" y="583"/>
                      <a:pt x="1546" y="727"/>
                      <a:pt x="1642" y="805"/>
                    </a:cubicBezTo>
                    <a:cubicBezTo>
                      <a:pt x="1749" y="892"/>
                      <a:pt x="1862" y="902"/>
                      <a:pt x="1997" y="861"/>
                    </a:cubicBezTo>
                    <a:cubicBezTo>
                      <a:pt x="2503" y="709"/>
                      <a:pt x="3021" y="652"/>
                      <a:pt x="3550" y="680"/>
                    </a:cubicBezTo>
                    <a:cubicBezTo>
                      <a:pt x="3883" y="696"/>
                      <a:pt x="4215" y="726"/>
                      <a:pt x="4548" y="733"/>
                    </a:cubicBezTo>
                    <a:cubicBezTo>
                      <a:pt x="4870" y="742"/>
                      <a:pt x="5179" y="778"/>
                      <a:pt x="5476" y="997"/>
                    </a:cubicBezTo>
                    <a:close/>
                    <a:moveTo>
                      <a:pt x="6207" y="1762"/>
                    </a:moveTo>
                    <a:cubicBezTo>
                      <a:pt x="6310" y="1771"/>
                      <a:pt x="6417" y="1775"/>
                      <a:pt x="6523" y="1792"/>
                    </a:cubicBezTo>
                    <a:cubicBezTo>
                      <a:pt x="6654" y="1815"/>
                      <a:pt x="6741" y="1917"/>
                      <a:pt x="6766" y="2051"/>
                    </a:cubicBezTo>
                    <a:cubicBezTo>
                      <a:pt x="6791" y="2181"/>
                      <a:pt x="6761" y="2304"/>
                      <a:pt x="6705" y="2420"/>
                    </a:cubicBezTo>
                    <a:cubicBezTo>
                      <a:pt x="6607" y="2622"/>
                      <a:pt x="6459" y="2788"/>
                      <a:pt x="6280" y="2923"/>
                    </a:cubicBezTo>
                    <a:cubicBezTo>
                      <a:pt x="6204" y="2980"/>
                      <a:pt x="6115" y="3023"/>
                      <a:pt x="6051" y="3091"/>
                    </a:cubicBezTo>
                    <a:cubicBezTo>
                      <a:pt x="5973" y="3174"/>
                      <a:pt x="5933" y="3279"/>
                      <a:pt x="6022" y="3395"/>
                    </a:cubicBezTo>
                    <a:cubicBezTo>
                      <a:pt x="6064" y="3389"/>
                      <a:pt x="6116" y="3393"/>
                      <a:pt x="6153" y="3373"/>
                    </a:cubicBezTo>
                    <a:cubicBezTo>
                      <a:pt x="6437" y="3226"/>
                      <a:pt x="6698" y="3049"/>
                      <a:pt x="6918" y="2819"/>
                    </a:cubicBezTo>
                    <a:cubicBezTo>
                      <a:pt x="7026" y="2706"/>
                      <a:pt x="7123" y="2576"/>
                      <a:pt x="7200" y="2440"/>
                    </a:cubicBezTo>
                    <a:cubicBezTo>
                      <a:pt x="7368" y="2139"/>
                      <a:pt x="7316" y="1860"/>
                      <a:pt x="7062" y="1570"/>
                    </a:cubicBezTo>
                    <a:cubicBezTo>
                      <a:pt x="6885" y="1369"/>
                      <a:pt x="6633" y="1322"/>
                      <a:pt x="6320" y="1432"/>
                    </a:cubicBezTo>
                    <a:cubicBezTo>
                      <a:pt x="6207" y="1472"/>
                      <a:pt x="6186" y="1528"/>
                      <a:pt x="6207" y="1762"/>
                    </a:cubicBezTo>
                    <a:close/>
                    <a:moveTo>
                      <a:pt x="5196" y="1079"/>
                    </a:moveTo>
                    <a:cubicBezTo>
                      <a:pt x="4505" y="903"/>
                      <a:pt x="3905" y="950"/>
                      <a:pt x="3313" y="929"/>
                    </a:cubicBezTo>
                    <a:cubicBezTo>
                      <a:pt x="3035" y="920"/>
                      <a:pt x="2748" y="890"/>
                      <a:pt x="2480" y="1013"/>
                    </a:cubicBezTo>
                    <a:cubicBezTo>
                      <a:pt x="2472" y="1016"/>
                      <a:pt x="2472" y="1041"/>
                      <a:pt x="2467" y="1056"/>
                    </a:cubicBezTo>
                    <a:cubicBezTo>
                      <a:pt x="2944" y="1193"/>
                      <a:pt x="4032" y="1299"/>
                      <a:pt x="4561" y="1249"/>
                    </a:cubicBezTo>
                    <a:cubicBezTo>
                      <a:pt x="4740" y="1233"/>
                      <a:pt x="4933" y="1245"/>
                      <a:pt x="5196"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1" name="Google Shape;3131;p44">
                <a:extLst>
                  <a:ext uri="{FF2B5EF4-FFF2-40B4-BE49-F238E27FC236}">
                    <a16:creationId xmlns:a16="http://schemas.microsoft.com/office/drawing/2014/main" id="{B4373385-BC22-361E-7657-AADA361B37C6}"/>
                  </a:ext>
                </a:extLst>
              </p:cNvPr>
              <p:cNvGrpSpPr/>
              <p:nvPr/>
            </p:nvGrpSpPr>
            <p:grpSpPr>
              <a:xfrm>
                <a:off x="2054607" y="3438058"/>
                <a:ext cx="710889" cy="522048"/>
                <a:chOff x="2054607" y="3438058"/>
                <a:chExt cx="710889" cy="522048"/>
              </a:xfrm>
            </p:grpSpPr>
            <p:sp>
              <p:nvSpPr>
                <p:cNvPr id="3132" name="Google Shape;3132;p44">
                  <a:extLst>
                    <a:ext uri="{FF2B5EF4-FFF2-40B4-BE49-F238E27FC236}">
                      <a16:creationId xmlns:a16="http://schemas.microsoft.com/office/drawing/2014/main" id="{993E9FB8-6654-CF8A-96FD-265DC20BBE04}"/>
                    </a:ext>
                  </a:extLst>
                </p:cNvPr>
                <p:cNvSpPr/>
                <p:nvPr/>
              </p:nvSpPr>
              <p:spPr>
                <a:xfrm>
                  <a:off x="2170718" y="3523814"/>
                  <a:ext cx="451122" cy="340921"/>
                </a:xfrm>
                <a:custGeom>
                  <a:avLst/>
                  <a:gdLst/>
                  <a:ahLst/>
                  <a:cxnLst/>
                  <a:rect l="l" t="t" r="r" b="b"/>
                  <a:pathLst>
                    <a:path w="4503" h="3403" extrusionOk="0">
                      <a:moveTo>
                        <a:pt x="73" y="0"/>
                      </a:moveTo>
                      <a:cubicBezTo>
                        <a:pt x="240" y="36"/>
                        <a:pt x="378" y="64"/>
                        <a:pt x="515" y="95"/>
                      </a:cubicBezTo>
                      <a:cubicBezTo>
                        <a:pt x="918" y="185"/>
                        <a:pt x="1320" y="275"/>
                        <a:pt x="1723" y="364"/>
                      </a:cubicBezTo>
                      <a:cubicBezTo>
                        <a:pt x="2241" y="475"/>
                        <a:pt x="2765" y="464"/>
                        <a:pt x="3289" y="426"/>
                      </a:cubicBezTo>
                      <a:cubicBezTo>
                        <a:pt x="3624" y="401"/>
                        <a:pt x="3942" y="309"/>
                        <a:pt x="4223" y="106"/>
                      </a:cubicBezTo>
                      <a:cubicBezTo>
                        <a:pt x="4273" y="70"/>
                        <a:pt x="4329" y="43"/>
                        <a:pt x="4389" y="9"/>
                      </a:cubicBezTo>
                      <a:cubicBezTo>
                        <a:pt x="4502" y="160"/>
                        <a:pt x="4492" y="324"/>
                        <a:pt x="4484" y="475"/>
                      </a:cubicBezTo>
                      <a:cubicBezTo>
                        <a:pt x="4457" y="1014"/>
                        <a:pt x="4446" y="1557"/>
                        <a:pt x="4286" y="2078"/>
                      </a:cubicBezTo>
                      <a:cubicBezTo>
                        <a:pt x="4221" y="2288"/>
                        <a:pt x="4143" y="2499"/>
                        <a:pt x="4045" y="2697"/>
                      </a:cubicBezTo>
                      <a:cubicBezTo>
                        <a:pt x="3923" y="2945"/>
                        <a:pt x="3723" y="3112"/>
                        <a:pt x="3449" y="3209"/>
                      </a:cubicBezTo>
                      <a:cubicBezTo>
                        <a:pt x="3068" y="3344"/>
                        <a:pt x="2684" y="3403"/>
                        <a:pt x="2282" y="3370"/>
                      </a:cubicBezTo>
                      <a:cubicBezTo>
                        <a:pt x="1817" y="3333"/>
                        <a:pt x="1376" y="3209"/>
                        <a:pt x="943" y="3050"/>
                      </a:cubicBezTo>
                      <a:cubicBezTo>
                        <a:pt x="681" y="2952"/>
                        <a:pt x="481" y="2770"/>
                        <a:pt x="354" y="2521"/>
                      </a:cubicBezTo>
                      <a:cubicBezTo>
                        <a:pt x="275" y="2366"/>
                        <a:pt x="208" y="2202"/>
                        <a:pt x="164" y="2037"/>
                      </a:cubicBezTo>
                      <a:cubicBezTo>
                        <a:pt x="41" y="1583"/>
                        <a:pt x="0" y="586"/>
                        <a:pt x="73" y="0"/>
                      </a:cubicBezTo>
                      <a:close/>
                      <a:moveTo>
                        <a:pt x="715" y="1511"/>
                      </a:moveTo>
                      <a:cubicBezTo>
                        <a:pt x="680" y="1499"/>
                        <a:pt x="630" y="1465"/>
                        <a:pt x="604" y="1477"/>
                      </a:cubicBezTo>
                      <a:cubicBezTo>
                        <a:pt x="495" y="1526"/>
                        <a:pt x="441" y="1630"/>
                        <a:pt x="462" y="1736"/>
                      </a:cubicBezTo>
                      <a:cubicBezTo>
                        <a:pt x="466" y="1757"/>
                        <a:pt x="501" y="1788"/>
                        <a:pt x="524" y="1789"/>
                      </a:cubicBezTo>
                      <a:cubicBezTo>
                        <a:pt x="642" y="1794"/>
                        <a:pt x="666" y="1695"/>
                        <a:pt x="705" y="1614"/>
                      </a:cubicBezTo>
                      <a:cubicBezTo>
                        <a:pt x="716" y="1590"/>
                        <a:pt x="711" y="1556"/>
                        <a:pt x="715" y="1511"/>
                      </a:cubicBezTo>
                      <a:close/>
                      <a:moveTo>
                        <a:pt x="722" y="2009"/>
                      </a:moveTo>
                      <a:cubicBezTo>
                        <a:pt x="637" y="2038"/>
                        <a:pt x="599" y="2079"/>
                        <a:pt x="593" y="2168"/>
                      </a:cubicBezTo>
                      <a:cubicBezTo>
                        <a:pt x="590" y="2193"/>
                        <a:pt x="613" y="2229"/>
                        <a:pt x="634" y="2242"/>
                      </a:cubicBezTo>
                      <a:cubicBezTo>
                        <a:pt x="654" y="2254"/>
                        <a:pt x="701" y="2252"/>
                        <a:pt x="713" y="2236"/>
                      </a:cubicBezTo>
                      <a:cubicBezTo>
                        <a:pt x="751" y="2191"/>
                        <a:pt x="784" y="2140"/>
                        <a:pt x="805" y="2087"/>
                      </a:cubicBezTo>
                      <a:cubicBezTo>
                        <a:pt x="813" y="2069"/>
                        <a:pt x="785" y="2035"/>
                        <a:pt x="769" y="2012"/>
                      </a:cubicBezTo>
                      <a:cubicBezTo>
                        <a:pt x="763" y="2003"/>
                        <a:pt x="742" y="2009"/>
                        <a:pt x="722" y="2009"/>
                      </a:cubicBezTo>
                      <a:close/>
                      <a:moveTo>
                        <a:pt x="984" y="2550"/>
                      </a:moveTo>
                      <a:cubicBezTo>
                        <a:pt x="974" y="2539"/>
                        <a:pt x="966" y="2522"/>
                        <a:pt x="954" y="2519"/>
                      </a:cubicBezTo>
                      <a:cubicBezTo>
                        <a:pt x="875" y="2496"/>
                        <a:pt x="774" y="2592"/>
                        <a:pt x="789" y="2679"/>
                      </a:cubicBezTo>
                      <a:cubicBezTo>
                        <a:pt x="793" y="2702"/>
                        <a:pt x="825" y="2732"/>
                        <a:pt x="845" y="2733"/>
                      </a:cubicBezTo>
                      <a:cubicBezTo>
                        <a:pt x="932" y="2735"/>
                        <a:pt x="1007" y="2632"/>
                        <a:pt x="984" y="2550"/>
                      </a:cubicBezTo>
                      <a:close/>
                      <a:moveTo>
                        <a:pt x="1279" y="2810"/>
                      </a:moveTo>
                      <a:cubicBezTo>
                        <a:pt x="1255" y="2801"/>
                        <a:pt x="1222" y="2776"/>
                        <a:pt x="1207" y="2785"/>
                      </a:cubicBezTo>
                      <a:cubicBezTo>
                        <a:pt x="1187" y="2796"/>
                        <a:pt x="1181" y="2831"/>
                        <a:pt x="1169" y="2856"/>
                      </a:cubicBezTo>
                      <a:cubicBezTo>
                        <a:pt x="1196" y="2866"/>
                        <a:pt x="1227" y="2888"/>
                        <a:pt x="1247" y="2882"/>
                      </a:cubicBezTo>
                      <a:cubicBezTo>
                        <a:pt x="1264" y="2876"/>
                        <a:pt x="1269" y="2835"/>
                        <a:pt x="1279" y="28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4">
                  <a:extLst>
                    <a:ext uri="{FF2B5EF4-FFF2-40B4-BE49-F238E27FC236}">
                      <a16:creationId xmlns:a16="http://schemas.microsoft.com/office/drawing/2014/main" id="{01759631-2C9E-8AF9-8596-78DA4663DC9C}"/>
                    </a:ext>
                  </a:extLst>
                </p:cNvPr>
                <p:cNvSpPr/>
                <p:nvPr/>
              </p:nvSpPr>
              <p:spPr>
                <a:xfrm>
                  <a:off x="2054607" y="3792701"/>
                  <a:ext cx="679237" cy="167405"/>
                </a:xfrm>
                <a:custGeom>
                  <a:avLst/>
                  <a:gdLst/>
                  <a:ahLst/>
                  <a:cxnLst/>
                  <a:rect l="l" t="t" r="r" b="b"/>
                  <a:pathLst>
                    <a:path w="6780" h="1671" extrusionOk="0">
                      <a:moveTo>
                        <a:pt x="1219" y="21"/>
                      </a:moveTo>
                      <a:cubicBezTo>
                        <a:pt x="1263" y="44"/>
                        <a:pt x="1283" y="48"/>
                        <a:pt x="1290" y="60"/>
                      </a:cubicBezTo>
                      <a:cubicBezTo>
                        <a:pt x="1597" y="483"/>
                        <a:pt x="2039" y="681"/>
                        <a:pt x="2530" y="792"/>
                      </a:cubicBezTo>
                      <a:cubicBezTo>
                        <a:pt x="2761" y="844"/>
                        <a:pt x="2995" y="895"/>
                        <a:pt x="3228" y="940"/>
                      </a:cubicBezTo>
                      <a:cubicBezTo>
                        <a:pt x="3794" y="1047"/>
                        <a:pt x="4331" y="930"/>
                        <a:pt x="4853" y="714"/>
                      </a:cubicBezTo>
                      <a:cubicBezTo>
                        <a:pt x="5019" y="645"/>
                        <a:pt x="5153" y="541"/>
                        <a:pt x="5263" y="400"/>
                      </a:cubicBezTo>
                      <a:cubicBezTo>
                        <a:pt x="5350" y="290"/>
                        <a:pt x="5438" y="177"/>
                        <a:pt x="5526" y="65"/>
                      </a:cubicBezTo>
                      <a:cubicBezTo>
                        <a:pt x="5876" y="0"/>
                        <a:pt x="6195" y="86"/>
                        <a:pt x="6505" y="212"/>
                      </a:cubicBezTo>
                      <a:cubicBezTo>
                        <a:pt x="6738" y="306"/>
                        <a:pt x="6779" y="509"/>
                        <a:pt x="6621" y="711"/>
                      </a:cubicBezTo>
                      <a:cubicBezTo>
                        <a:pt x="6431" y="956"/>
                        <a:pt x="6178" y="1121"/>
                        <a:pt x="5898" y="1237"/>
                      </a:cubicBezTo>
                      <a:cubicBezTo>
                        <a:pt x="5560" y="1379"/>
                        <a:pt x="5208" y="1474"/>
                        <a:pt x="4845" y="1527"/>
                      </a:cubicBezTo>
                      <a:cubicBezTo>
                        <a:pt x="3865" y="1670"/>
                        <a:pt x="2884" y="1657"/>
                        <a:pt x="1906" y="1520"/>
                      </a:cubicBezTo>
                      <a:cubicBezTo>
                        <a:pt x="1559" y="1472"/>
                        <a:pt x="1223" y="1374"/>
                        <a:pt x="900" y="1240"/>
                      </a:cubicBezTo>
                      <a:cubicBezTo>
                        <a:pt x="619" y="1124"/>
                        <a:pt x="366" y="960"/>
                        <a:pt x="174" y="719"/>
                      </a:cubicBezTo>
                      <a:cubicBezTo>
                        <a:pt x="1" y="502"/>
                        <a:pt x="56" y="296"/>
                        <a:pt x="320" y="194"/>
                      </a:cubicBezTo>
                      <a:cubicBezTo>
                        <a:pt x="619" y="77"/>
                        <a:pt x="931" y="25"/>
                        <a:pt x="1219"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4">
                  <a:extLst>
                    <a:ext uri="{FF2B5EF4-FFF2-40B4-BE49-F238E27FC236}">
                      <a16:creationId xmlns:a16="http://schemas.microsoft.com/office/drawing/2014/main" id="{76465F5B-62EC-2FEA-0C1C-46940FC7197C}"/>
                    </a:ext>
                  </a:extLst>
                </p:cNvPr>
                <p:cNvSpPr/>
                <p:nvPr/>
              </p:nvSpPr>
              <p:spPr>
                <a:xfrm>
                  <a:off x="2181938" y="3438058"/>
                  <a:ext cx="419664" cy="76239"/>
                </a:xfrm>
                <a:custGeom>
                  <a:avLst/>
                  <a:gdLst/>
                  <a:ahLst/>
                  <a:cxnLst/>
                  <a:rect l="l" t="t" r="r" b="b"/>
                  <a:pathLst>
                    <a:path w="4189" h="761" extrusionOk="0">
                      <a:moveTo>
                        <a:pt x="3931" y="760"/>
                      </a:moveTo>
                      <a:cubicBezTo>
                        <a:pt x="3635" y="540"/>
                        <a:pt x="3325" y="505"/>
                        <a:pt x="3004" y="496"/>
                      </a:cubicBezTo>
                      <a:cubicBezTo>
                        <a:pt x="2671" y="489"/>
                        <a:pt x="2339" y="459"/>
                        <a:pt x="2006" y="443"/>
                      </a:cubicBezTo>
                      <a:cubicBezTo>
                        <a:pt x="1477" y="415"/>
                        <a:pt x="959" y="472"/>
                        <a:pt x="453" y="624"/>
                      </a:cubicBezTo>
                      <a:cubicBezTo>
                        <a:pt x="318" y="665"/>
                        <a:pt x="205" y="655"/>
                        <a:pt x="98" y="568"/>
                      </a:cubicBezTo>
                      <a:cubicBezTo>
                        <a:pt x="1" y="490"/>
                        <a:pt x="6" y="346"/>
                        <a:pt x="117" y="290"/>
                      </a:cubicBezTo>
                      <a:cubicBezTo>
                        <a:pt x="215" y="241"/>
                        <a:pt x="319" y="199"/>
                        <a:pt x="426" y="179"/>
                      </a:cubicBezTo>
                      <a:cubicBezTo>
                        <a:pt x="1179" y="45"/>
                        <a:pt x="1938" y="0"/>
                        <a:pt x="2701" y="89"/>
                      </a:cubicBezTo>
                      <a:cubicBezTo>
                        <a:pt x="3047" y="128"/>
                        <a:pt x="3394" y="167"/>
                        <a:pt x="3739" y="218"/>
                      </a:cubicBezTo>
                      <a:cubicBezTo>
                        <a:pt x="3847" y="233"/>
                        <a:pt x="3952" y="278"/>
                        <a:pt x="4052" y="321"/>
                      </a:cubicBezTo>
                      <a:cubicBezTo>
                        <a:pt x="4169" y="373"/>
                        <a:pt x="4189" y="484"/>
                        <a:pt x="4106" y="598"/>
                      </a:cubicBezTo>
                      <a:cubicBezTo>
                        <a:pt x="4068" y="647"/>
                        <a:pt x="4014" y="684"/>
                        <a:pt x="3931" y="76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4">
                  <a:extLst>
                    <a:ext uri="{FF2B5EF4-FFF2-40B4-BE49-F238E27FC236}">
                      <a16:creationId xmlns:a16="http://schemas.microsoft.com/office/drawing/2014/main" id="{06918B6A-EB27-D1CB-639F-C0BD945EC12B}"/>
                    </a:ext>
                  </a:extLst>
                </p:cNvPr>
                <p:cNvSpPr/>
                <p:nvPr/>
              </p:nvSpPr>
              <p:spPr>
                <a:xfrm>
                  <a:off x="2621835" y="3546555"/>
                  <a:ext cx="143662" cy="207779"/>
                </a:xfrm>
                <a:custGeom>
                  <a:avLst/>
                  <a:gdLst/>
                  <a:ahLst/>
                  <a:cxnLst/>
                  <a:rect l="l" t="t" r="r" b="b"/>
                  <a:pathLst>
                    <a:path w="1434" h="2074" extrusionOk="0">
                      <a:moveTo>
                        <a:pt x="271" y="442"/>
                      </a:moveTo>
                      <a:cubicBezTo>
                        <a:pt x="250" y="208"/>
                        <a:pt x="271" y="151"/>
                        <a:pt x="386" y="111"/>
                      </a:cubicBezTo>
                      <a:cubicBezTo>
                        <a:pt x="699" y="1"/>
                        <a:pt x="951" y="48"/>
                        <a:pt x="1128" y="248"/>
                      </a:cubicBezTo>
                      <a:cubicBezTo>
                        <a:pt x="1382" y="539"/>
                        <a:pt x="1434" y="816"/>
                        <a:pt x="1267" y="1118"/>
                      </a:cubicBezTo>
                      <a:cubicBezTo>
                        <a:pt x="1190" y="1255"/>
                        <a:pt x="1093" y="1384"/>
                        <a:pt x="985" y="1498"/>
                      </a:cubicBezTo>
                      <a:cubicBezTo>
                        <a:pt x="766" y="1728"/>
                        <a:pt x="502" y="1905"/>
                        <a:pt x="220" y="2052"/>
                      </a:cubicBezTo>
                      <a:cubicBezTo>
                        <a:pt x="181" y="2073"/>
                        <a:pt x="130" y="2067"/>
                        <a:pt x="88" y="2074"/>
                      </a:cubicBezTo>
                      <a:cubicBezTo>
                        <a:pt x="0" y="1958"/>
                        <a:pt x="38" y="1853"/>
                        <a:pt x="118" y="1770"/>
                      </a:cubicBezTo>
                      <a:cubicBezTo>
                        <a:pt x="181" y="1702"/>
                        <a:pt x="271" y="1659"/>
                        <a:pt x="347" y="1602"/>
                      </a:cubicBezTo>
                      <a:cubicBezTo>
                        <a:pt x="526" y="1467"/>
                        <a:pt x="674" y="1303"/>
                        <a:pt x="772" y="1099"/>
                      </a:cubicBezTo>
                      <a:cubicBezTo>
                        <a:pt x="827" y="983"/>
                        <a:pt x="857" y="860"/>
                        <a:pt x="833" y="730"/>
                      </a:cubicBezTo>
                      <a:cubicBezTo>
                        <a:pt x="808" y="595"/>
                        <a:pt x="720" y="493"/>
                        <a:pt x="590" y="471"/>
                      </a:cubicBezTo>
                      <a:cubicBezTo>
                        <a:pt x="481" y="456"/>
                        <a:pt x="374" y="452"/>
                        <a:pt x="271" y="4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4">
                  <a:extLst>
                    <a:ext uri="{FF2B5EF4-FFF2-40B4-BE49-F238E27FC236}">
                      <a16:creationId xmlns:a16="http://schemas.microsoft.com/office/drawing/2014/main" id="{0A39B4C9-7BF6-4358-AE32-0529A6F4011D}"/>
                    </a:ext>
                  </a:extLst>
                </p:cNvPr>
                <p:cNvSpPr/>
                <p:nvPr/>
              </p:nvSpPr>
              <p:spPr>
                <a:xfrm>
                  <a:off x="2642072" y="3679195"/>
                  <a:ext cx="1703" cy="2104"/>
                </a:xfrm>
                <a:custGeom>
                  <a:avLst/>
                  <a:gdLst/>
                  <a:ahLst/>
                  <a:cxnLst/>
                  <a:rect l="l" t="t" r="r" b="b"/>
                  <a:pathLst>
                    <a:path w="17" h="21" extrusionOk="0">
                      <a:moveTo>
                        <a:pt x="7" y="1"/>
                      </a:moveTo>
                      <a:lnTo>
                        <a:pt x="1" y="20"/>
                      </a:lnTo>
                      <a:lnTo>
                        <a:pt x="16" y="1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4">
                  <a:extLst>
                    <a:ext uri="{FF2B5EF4-FFF2-40B4-BE49-F238E27FC236}">
                      <a16:creationId xmlns:a16="http://schemas.microsoft.com/office/drawing/2014/main" id="{A7D383A1-2400-927A-D774-928FF596A385}"/>
                    </a:ext>
                  </a:extLst>
                </p:cNvPr>
                <p:cNvSpPr/>
                <p:nvPr/>
              </p:nvSpPr>
              <p:spPr>
                <a:xfrm>
                  <a:off x="2214898" y="3670479"/>
                  <a:ext cx="27650" cy="33361"/>
                </a:xfrm>
                <a:custGeom>
                  <a:avLst/>
                  <a:gdLst/>
                  <a:ahLst/>
                  <a:cxnLst/>
                  <a:rect l="l" t="t" r="r" b="b"/>
                  <a:pathLst>
                    <a:path w="276" h="333" extrusionOk="0">
                      <a:moveTo>
                        <a:pt x="274" y="47"/>
                      </a:moveTo>
                      <a:cubicBezTo>
                        <a:pt x="270" y="92"/>
                        <a:pt x="275" y="126"/>
                        <a:pt x="264" y="151"/>
                      </a:cubicBezTo>
                      <a:cubicBezTo>
                        <a:pt x="225" y="231"/>
                        <a:pt x="201" y="332"/>
                        <a:pt x="83" y="327"/>
                      </a:cubicBezTo>
                      <a:cubicBezTo>
                        <a:pt x="60" y="325"/>
                        <a:pt x="25" y="294"/>
                        <a:pt x="21" y="273"/>
                      </a:cubicBezTo>
                      <a:cubicBezTo>
                        <a:pt x="0" y="166"/>
                        <a:pt x="54" y="63"/>
                        <a:pt x="163" y="15"/>
                      </a:cubicBezTo>
                      <a:cubicBezTo>
                        <a:pt x="189" y="1"/>
                        <a:pt x="239" y="34"/>
                        <a:pt x="274" y="4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4">
                  <a:extLst>
                    <a:ext uri="{FF2B5EF4-FFF2-40B4-BE49-F238E27FC236}">
                      <a16:creationId xmlns:a16="http://schemas.microsoft.com/office/drawing/2014/main" id="{9753BE0D-F516-D990-6FDB-14906C69BAA8}"/>
                    </a:ext>
                  </a:extLst>
                </p:cNvPr>
                <p:cNvSpPr/>
                <p:nvPr/>
              </p:nvSpPr>
              <p:spPr>
                <a:xfrm>
                  <a:off x="2229825" y="3724377"/>
                  <a:ext cx="22441" cy="25146"/>
                </a:xfrm>
                <a:custGeom>
                  <a:avLst/>
                  <a:gdLst/>
                  <a:ahLst/>
                  <a:cxnLst/>
                  <a:rect l="l" t="t" r="r" b="b"/>
                  <a:pathLst>
                    <a:path w="224" h="251" extrusionOk="0">
                      <a:moveTo>
                        <a:pt x="132" y="7"/>
                      </a:moveTo>
                      <a:cubicBezTo>
                        <a:pt x="152" y="7"/>
                        <a:pt x="173" y="1"/>
                        <a:pt x="179" y="9"/>
                      </a:cubicBezTo>
                      <a:cubicBezTo>
                        <a:pt x="195" y="32"/>
                        <a:pt x="224" y="67"/>
                        <a:pt x="215" y="84"/>
                      </a:cubicBezTo>
                      <a:cubicBezTo>
                        <a:pt x="194" y="138"/>
                        <a:pt x="161" y="189"/>
                        <a:pt x="123" y="232"/>
                      </a:cubicBezTo>
                      <a:cubicBezTo>
                        <a:pt x="111" y="247"/>
                        <a:pt x="64" y="251"/>
                        <a:pt x="44" y="239"/>
                      </a:cubicBezTo>
                      <a:cubicBezTo>
                        <a:pt x="23" y="226"/>
                        <a:pt x="0" y="189"/>
                        <a:pt x="3" y="165"/>
                      </a:cubicBezTo>
                      <a:cubicBezTo>
                        <a:pt x="9" y="77"/>
                        <a:pt x="47" y="36"/>
                        <a:pt x="132"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4">
                  <a:extLst>
                    <a:ext uri="{FF2B5EF4-FFF2-40B4-BE49-F238E27FC236}">
                      <a16:creationId xmlns:a16="http://schemas.microsoft.com/office/drawing/2014/main" id="{B684AB9D-DF13-8385-F944-69BA869F1B04}"/>
                    </a:ext>
                  </a:extLst>
                </p:cNvPr>
                <p:cNvSpPr/>
                <p:nvPr/>
              </p:nvSpPr>
              <p:spPr>
                <a:xfrm>
                  <a:off x="2248158" y="3773867"/>
                  <a:ext cx="23443" cy="24044"/>
                </a:xfrm>
                <a:custGeom>
                  <a:avLst/>
                  <a:gdLst/>
                  <a:ahLst/>
                  <a:cxnLst/>
                  <a:rect l="l" t="t" r="r" b="b"/>
                  <a:pathLst>
                    <a:path w="234" h="240" extrusionOk="0">
                      <a:moveTo>
                        <a:pt x="211" y="54"/>
                      </a:moveTo>
                      <a:cubicBezTo>
                        <a:pt x="234" y="136"/>
                        <a:pt x="158" y="239"/>
                        <a:pt x="72" y="237"/>
                      </a:cubicBezTo>
                      <a:cubicBezTo>
                        <a:pt x="52" y="235"/>
                        <a:pt x="19" y="205"/>
                        <a:pt x="16" y="183"/>
                      </a:cubicBezTo>
                      <a:cubicBezTo>
                        <a:pt x="1" y="96"/>
                        <a:pt x="102" y="0"/>
                        <a:pt x="181" y="23"/>
                      </a:cubicBezTo>
                      <a:cubicBezTo>
                        <a:pt x="194" y="26"/>
                        <a:pt x="201" y="43"/>
                        <a:pt x="211" y="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4">
                  <a:extLst>
                    <a:ext uri="{FF2B5EF4-FFF2-40B4-BE49-F238E27FC236}">
                      <a16:creationId xmlns:a16="http://schemas.microsoft.com/office/drawing/2014/main" id="{C12B496C-D4BC-C7EF-171C-A5E45132009F}"/>
                    </a:ext>
                  </a:extLst>
                </p:cNvPr>
                <p:cNvSpPr/>
                <p:nvPr/>
              </p:nvSpPr>
              <p:spPr>
                <a:xfrm>
                  <a:off x="2287730" y="3801918"/>
                  <a:ext cx="11220" cy="11220"/>
                </a:xfrm>
                <a:custGeom>
                  <a:avLst/>
                  <a:gdLst/>
                  <a:ahLst/>
                  <a:cxnLst/>
                  <a:rect l="l" t="t" r="r" b="b"/>
                  <a:pathLst>
                    <a:path w="112" h="112" extrusionOk="0">
                      <a:moveTo>
                        <a:pt x="111" y="34"/>
                      </a:moveTo>
                      <a:cubicBezTo>
                        <a:pt x="101" y="60"/>
                        <a:pt x="96" y="101"/>
                        <a:pt x="79" y="106"/>
                      </a:cubicBezTo>
                      <a:cubicBezTo>
                        <a:pt x="59" y="112"/>
                        <a:pt x="28" y="90"/>
                        <a:pt x="1" y="80"/>
                      </a:cubicBezTo>
                      <a:cubicBezTo>
                        <a:pt x="13" y="55"/>
                        <a:pt x="20" y="20"/>
                        <a:pt x="39" y="9"/>
                      </a:cubicBezTo>
                      <a:cubicBezTo>
                        <a:pt x="55" y="0"/>
                        <a:pt x="87" y="24"/>
                        <a:pt x="111" y="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1" name="Google Shape;3141;p44">
              <a:extLst>
                <a:ext uri="{FF2B5EF4-FFF2-40B4-BE49-F238E27FC236}">
                  <a16:creationId xmlns:a16="http://schemas.microsoft.com/office/drawing/2014/main" id="{36DA851E-997D-AD8F-63DF-9474A79303D4}"/>
                </a:ext>
              </a:extLst>
            </p:cNvPr>
            <p:cNvGrpSpPr/>
            <p:nvPr/>
          </p:nvGrpSpPr>
          <p:grpSpPr>
            <a:xfrm>
              <a:off x="3600729" y="3414315"/>
              <a:ext cx="759984" cy="567033"/>
              <a:chOff x="3600729" y="3414315"/>
              <a:chExt cx="759984" cy="567033"/>
            </a:xfrm>
          </p:grpSpPr>
          <p:sp>
            <p:nvSpPr>
              <p:cNvPr id="3142" name="Google Shape;3142;p44">
                <a:extLst>
                  <a:ext uri="{FF2B5EF4-FFF2-40B4-BE49-F238E27FC236}">
                    <a16:creationId xmlns:a16="http://schemas.microsoft.com/office/drawing/2014/main" id="{827C882A-062F-B9A4-5780-0052A06B6BB1}"/>
                  </a:ext>
                </a:extLst>
              </p:cNvPr>
              <p:cNvSpPr/>
              <p:nvPr/>
            </p:nvSpPr>
            <p:spPr>
              <a:xfrm>
                <a:off x="3600729" y="3414315"/>
                <a:ext cx="759984" cy="567033"/>
              </a:xfrm>
              <a:custGeom>
                <a:avLst/>
                <a:gdLst/>
                <a:ahLst/>
                <a:cxnLst/>
                <a:rect l="l" t="t" r="r" b="b"/>
                <a:pathLst>
                  <a:path w="7586" h="5660" extrusionOk="0">
                    <a:moveTo>
                      <a:pt x="1376" y="3541"/>
                    </a:moveTo>
                    <a:cubicBezTo>
                      <a:pt x="1369" y="3440"/>
                      <a:pt x="1374" y="3359"/>
                      <a:pt x="1354" y="3286"/>
                    </a:cubicBezTo>
                    <a:cubicBezTo>
                      <a:pt x="1241" y="2853"/>
                      <a:pt x="1200" y="2413"/>
                      <a:pt x="1200" y="1966"/>
                    </a:cubicBezTo>
                    <a:cubicBezTo>
                      <a:pt x="1200" y="1713"/>
                      <a:pt x="1193" y="1459"/>
                      <a:pt x="1201" y="1206"/>
                    </a:cubicBezTo>
                    <a:cubicBezTo>
                      <a:pt x="1205" y="1048"/>
                      <a:pt x="1228" y="891"/>
                      <a:pt x="1240" y="732"/>
                    </a:cubicBezTo>
                    <a:cubicBezTo>
                      <a:pt x="1264" y="477"/>
                      <a:pt x="1424" y="338"/>
                      <a:pt x="1652" y="263"/>
                    </a:cubicBezTo>
                    <a:cubicBezTo>
                      <a:pt x="1741" y="234"/>
                      <a:pt x="1836" y="216"/>
                      <a:pt x="1930" y="200"/>
                    </a:cubicBezTo>
                    <a:cubicBezTo>
                      <a:pt x="2811" y="58"/>
                      <a:pt x="3695" y="1"/>
                      <a:pt x="4584" y="115"/>
                    </a:cubicBezTo>
                    <a:cubicBezTo>
                      <a:pt x="4851" y="150"/>
                      <a:pt x="5118" y="183"/>
                      <a:pt x="5384" y="225"/>
                    </a:cubicBezTo>
                    <a:cubicBezTo>
                      <a:pt x="5791" y="288"/>
                      <a:pt x="6034"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4" y="1769"/>
                    </a:cubicBezTo>
                    <a:cubicBezTo>
                      <a:pt x="7575" y="1978"/>
                      <a:pt x="7585" y="2193"/>
                      <a:pt x="7496" y="2412"/>
                    </a:cubicBezTo>
                    <a:cubicBezTo>
                      <a:pt x="7376" y="2715"/>
                      <a:pt x="7188" y="2966"/>
                      <a:pt x="6940" y="3173"/>
                    </a:cubicBezTo>
                    <a:cubicBezTo>
                      <a:pt x="6794" y="3292"/>
                      <a:pt x="6645" y="3408"/>
                      <a:pt x="6502" y="3520"/>
                    </a:cubicBezTo>
                    <a:cubicBezTo>
                      <a:pt x="6517" y="3638"/>
                      <a:pt x="6609" y="3634"/>
                      <a:pt x="6673" y="3664"/>
                    </a:cubicBezTo>
                    <a:cubicBezTo>
                      <a:pt x="6789" y="3714"/>
                      <a:pt x="6917" y="3746"/>
                      <a:pt x="7023" y="3811"/>
                    </a:cubicBezTo>
                    <a:cubicBezTo>
                      <a:pt x="7256" y="3954"/>
                      <a:pt x="7327" y="4225"/>
                      <a:pt x="7214" y="4477"/>
                    </a:cubicBezTo>
                    <a:cubicBezTo>
                      <a:pt x="7133" y="4655"/>
                      <a:pt x="7000" y="4792"/>
                      <a:pt x="6850" y="4912"/>
                    </a:cubicBezTo>
                    <a:cubicBezTo>
                      <a:pt x="6458" y="5227"/>
                      <a:pt x="6008" y="5424"/>
                      <a:pt x="5516" y="5501"/>
                    </a:cubicBezTo>
                    <a:cubicBezTo>
                      <a:pt x="5126" y="5565"/>
                      <a:pt x="4728" y="5596"/>
                      <a:pt x="4333" y="5619"/>
                    </a:cubicBezTo>
                    <a:cubicBezTo>
                      <a:pt x="3939" y="5644"/>
                      <a:pt x="3540" y="5660"/>
                      <a:pt x="3143" y="5649"/>
                    </a:cubicBezTo>
                    <a:cubicBezTo>
                      <a:pt x="2461" y="5628"/>
                      <a:pt x="1783" y="5560"/>
                      <a:pt x="1141" y="5299"/>
                    </a:cubicBezTo>
                    <a:cubicBezTo>
                      <a:pt x="875" y="5189"/>
                      <a:pt x="624" y="5049"/>
                      <a:pt x="419" y="4849"/>
                    </a:cubicBezTo>
                    <a:cubicBezTo>
                      <a:pt x="307" y="4739"/>
                      <a:pt x="202" y="4613"/>
                      <a:pt x="129" y="4476"/>
                    </a:cubicBezTo>
                    <a:cubicBezTo>
                      <a:pt x="0" y="4233"/>
                      <a:pt x="83" y="3959"/>
                      <a:pt x="315" y="3810"/>
                    </a:cubicBezTo>
                    <a:cubicBezTo>
                      <a:pt x="520" y="3677"/>
                      <a:pt x="753" y="3633"/>
                      <a:pt x="991" y="3597"/>
                    </a:cubicBezTo>
                    <a:cubicBezTo>
                      <a:pt x="1115" y="3578"/>
                      <a:pt x="1237" y="3561"/>
                      <a:pt x="1376" y="3541"/>
                    </a:cubicBezTo>
                    <a:close/>
                    <a:moveTo>
                      <a:pt x="6146" y="2645"/>
                    </a:moveTo>
                    <a:cubicBezTo>
                      <a:pt x="6337" y="2641"/>
                      <a:pt x="6395" y="2478"/>
                      <a:pt x="6481" y="2355"/>
                    </a:cubicBezTo>
                    <a:cubicBezTo>
                      <a:pt x="6544" y="2264"/>
                      <a:pt x="6573" y="2155"/>
                      <a:pt x="6508" y="2048"/>
                    </a:cubicBezTo>
                    <a:cubicBezTo>
                      <a:pt x="6493" y="2026"/>
                      <a:pt x="6455" y="2000"/>
                      <a:pt x="6432" y="2003"/>
                    </a:cubicBezTo>
                    <a:cubicBezTo>
                      <a:pt x="6345" y="2022"/>
                      <a:pt x="6261" y="2051"/>
                      <a:pt x="6180" y="2076"/>
                    </a:cubicBezTo>
                    <a:cubicBezTo>
                      <a:pt x="6138" y="2281"/>
                      <a:pt x="6127" y="2467"/>
                      <a:pt x="6156" y="2654"/>
                    </a:cubicBezTo>
                    <a:lnTo>
                      <a:pt x="6140" y="2665"/>
                    </a:lnTo>
                    <a:close/>
                    <a:moveTo>
                      <a:pt x="1507" y="1093"/>
                    </a:moveTo>
                    <a:cubicBezTo>
                      <a:pt x="1434" y="1679"/>
                      <a:pt x="1475" y="2676"/>
                      <a:pt x="1597" y="3130"/>
                    </a:cubicBezTo>
                    <a:cubicBezTo>
                      <a:pt x="1642" y="3296"/>
                      <a:pt x="1710" y="3460"/>
                      <a:pt x="1789" y="3614"/>
                    </a:cubicBezTo>
                    <a:cubicBezTo>
                      <a:pt x="1915" y="3863"/>
                      <a:pt x="2114" y="4043"/>
                      <a:pt x="2378" y="4143"/>
                    </a:cubicBezTo>
                    <a:cubicBezTo>
                      <a:pt x="2810" y="4303"/>
                      <a:pt x="3252" y="4427"/>
                      <a:pt x="3715" y="4463"/>
                    </a:cubicBezTo>
                    <a:cubicBezTo>
                      <a:pt x="4120" y="4496"/>
                      <a:pt x="4502" y="4437"/>
                      <a:pt x="4883" y="4302"/>
                    </a:cubicBezTo>
                    <a:cubicBezTo>
                      <a:pt x="5157" y="4205"/>
                      <a:pt x="5356" y="4040"/>
                      <a:pt x="5479" y="3790"/>
                    </a:cubicBezTo>
                    <a:cubicBezTo>
                      <a:pt x="5577" y="3591"/>
                      <a:pt x="5654" y="3381"/>
                      <a:pt x="5720" y="3171"/>
                    </a:cubicBezTo>
                    <a:cubicBezTo>
                      <a:pt x="5879" y="2650"/>
                      <a:pt x="5890" y="2107"/>
                      <a:pt x="5918" y="1568"/>
                    </a:cubicBezTo>
                    <a:cubicBezTo>
                      <a:pt x="5926" y="1417"/>
                      <a:pt x="5937" y="1252"/>
                      <a:pt x="5822" y="1102"/>
                    </a:cubicBezTo>
                    <a:cubicBezTo>
                      <a:pt x="5763" y="1136"/>
                      <a:pt x="5706" y="1162"/>
                      <a:pt x="5657" y="1199"/>
                    </a:cubicBezTo>
                    <a:cubicBezTo>
                      <a:pt x="5378" y="1402"/>
                      <a:pt x="5059" y="1494"/>
                      <a:pt x="4722" y="1519"/>
                    </a:cubicBezTo>
                    <a:cubicBezTo>
                      <a:pt x="4199" y="1557"/>
                      <a:pt x="3675" y="1568"/>
                      <a:pt x="3157" y="1457"/>
                    </a:cubicBezTo>
                    <a:cubicBezTo>
                      <a:pt x="2754" y="1370"/>
                      <a:pt x="2353" y="1278"/>
                      <a:pt x="1949" y="1188"/>
                    </a:cubicBezTo>
                    <a:cubicBezTo>
                      <a:pt x="1811" y="1157"/>
                      <a:pt x="1672" y="1129"/>
                      <a:pt x="1507" y="1093"/>
                    </a:cubicBezTo>
                    <a:close/>
                    <a:moveTo>
                      <a:pt x="1494" y="3798"/>
                    </a:moveTo>
                    <a:cubicBezTo>
                      <a:pt x="1206" y="3803"/>
                      <a:pt x="895" y="3854"/>
                      <a:pt x="597" y="3970"/>
                    </a:cubicBezTo>
                    <a:cubicBezTo>
                      <a:pt x="332" y="4072"/>
                      <a:pt x="278" y="4278"/>
                      <a:pt x="449" y="4494"/>
                    </a:cubicBezTo>
                    <a:cubicBezTo>
                      <a:pt x="641" y="4736"/>
                      <a:pt x="895" y="4901"/>
                      <a:pt x="1176" y="5015"/>
                    </a:cubicBezTo>
                    <a:cubicBezTo>
                      <a:pt x="1499" y="5149"/>
                      <a:pt x="1836" y="5248"/>
                      <a:pt x="2181" y="5296"/>
                    </a:cubicBezTo>
                    <a:cubicBezTo>
                      <a:pt x="3160" y="5433"/>
                      <a:pt x="4140" y="5445"/>
                      <a:pt x="5120" y="5302"/>
                    </a:cubicBezTo>
                    <a:cubicBezTo>
                      <a:pt x="5481" y="5250"/>
                      <a:pt x="5835" y="5152"/>
                      <a:pt x="6172" y="5013"/>
                    </a:cubicBezTo>
                    <a:cubicBezTo>
                      <a:pt x="6452" y="4897"/>
                      <a:pt x="6706" y="4732"/>
                      <a:pt x="6897" y="4487"/>
                    </a:cubicBezTo>
                    <a:cubicBezTo>
                      <a:pt x="7055" y="4284"/>
                      <a:pt x="7013" y="4082"/>
                      <a:pt x="6780" y="3987"/>
                    </a:cubicBezTo>
                    <a:cubicBezTo>
                      <a:pt x="6471" y="3862"/>
                      <a:pt x="6151" y="3777"/>
                      <a:pt x="5802" y="3840"/>
                    </a:cubicBezTo>
                    <a:cubicBezTo>
                      <a:pt x="5714" y="3954"/>
                      <a:pt x="5625" y="4065"/>
                      <a:pt x="5539" y="4176"/>
                    </a:cubicBezTo>
                    <a:cubicBezTo>
                      <a:pt x="5428" y="4316"/>
                      <a:pt x="5292" y="4422"/>
                      <a:pt x="5127" y="4489"/>
                    </a:cubicBezTo>
                    <a:cubicBezTo>
                      <a:pt x="4606" y="4706"/>
                      <a:pt x="4068" y="4821"/>
                      <a:pt x="3504" y="4715"/>
                    </a:cubicBezTo>
                    <a:cubicBezTo>
                      <a:pt x="3270" y="4672"/>
                      <a:pt x="3038" y="4621"/>
                      <a:pt x="2805" y="4568"/>
                    </a:cubicBezTo>
                    <a:cubicBezTo>
                      <a:pt x="2314" y="4457"/>
                      <a:pt x="1873" y="4259"/>
                      <a:pt x="1566" y="3835"/>
                    </a:cubicBezTo>
                    <a:cubicBezTo>
                      <a:pt x="1559" y="3825"/>
                      <a:pt x="1539" y="3821"/>
                      <a:pt x="1494" y="3798"/>
                    </a:cubicBezTo>
                    <a:close/>
                    <a:moveTo>
                      <a:pt x="5477" y="997"/>
                    </a:moveTo>
                    <a:cubicBezTo>
                      <a:pt x="5561" y="921"/>
                      <a:pt x="5616" y="884"/>
                      <a:pt x="5650" y="835"/>
                    </a:cubicBezTo>
                    <a:cubicBezTo>
                      <a:pt x="5734" y="721"/>
                      <a:pt x="5714" y="610"/>
                      <a:pt x="5597" y="558"/>
                    </a:cubicBezTo>
                    <a:cubicBezTo>
                      <a:pt x="5496" y="515"/>
                      <a:pt x="5391" y="470"/>
                      <a:pt x="5284" y="455"/>
                    </a:cubicBezTo>
                    <a:cubicBezTo>
                      <a:pt x="4938" y="405"/>
                      <a:pt x="4592" y="366"/>
                      <a:pt x="4245" y="325"/>
                    </a:cubicBezTo>
                    <a:cubicBezTo>
                      <a:pt x="3483" y="237"/>
                      <a:pt x="2724" y="282"/>
                      <a:pt x="1971" y="416"/>
                    </a:cubicBezTo>
                    <a:cubicBezTo>
                      <a:pt x="1864" y="436"/>
                      <a:pt x="1759" y="478"/>
                      <a:pt x="1662" y="527"/>
                    </a:cubicBezTo>
                    <a:cubicBezTo>
                      <a:pt x="1550" y="583"/>
                      <a:pt x="1546" y="727"/>
                      <a:pt x="1642" y="805"/>
                    </a:cubicBezTo>
                    <a:cubicBezTo>
                      <a:pt x="1751" y="892"/>
                      <a:pt x="1862" y="902"/>
                      <a:pt x="1998" y="861"/>
                    </a:cubicBezTo>
                    <a:cubicBezTo>
                      <a:pt x="2504" y="709"/>
                      <a:pt x="3024" y="652"/>
                      <a:pt x="3551" y="680"/>
                    </a:cubicBezTo>
                    <a:cubicBezTo>
                      <a:pt x="3883" y="696"/>
                      <a:pt x="4216" y="726"/>
                      <a:pt x="4548" y="733"/>
                    </a:cubicBezTo>
                    <a:cubicBezTo>
                      <a:pt x="4871" y="742"/>
                      <a:pt x="5181" y="778"/>
                      <a:pt x="5477" y="997"/>
                    </a:cubicBezTo>
                    <a:close/>
                    <a:moveTo>
                      <a:pt x="6209" y="1762"/>
                    </a:moveTo>
                    <a:cubicBezTo>
                      <a:pt x="6311" y="1771"/>
                      <a:pt x="6419" y="1775"/>
                      <a:pt x="6524" y="1792"/>
                    </a:cubicBezTo>
                    <a:cubicBezTo>
                      <a:pt x="6656" y="1815"/>
                      <a:pt x="6743" y="1917"/>
                      <a:pt x="6768" y="2051"/>
                    </a:cubicBezTo>
                    <a:cubicBezTo>
                      <a:pt x="6792" y="2181"/>
                      <a:pt x="6762" y="2304"/>
                      <a:pt x="6706" y="2420"/>
                    </a:cubicBezTo>
                    <a:cubicBezTo>
                      <a:pt x="6609" y="2622"/>
                      <a:pt x="6461" y="2788"/>
                      <a:pt x="6282" y="2923"/>
                    </a:cubicBezTo>
                    <a:cubicBezTo>
                      <a:pt x="6206" y="2980"/>
                      <a:pt x="6117" y="3023"/>
                      <a:pt x="6052" y="3091"/>
                    </a:cubicBezTo>
                    <a:cubicBezTo>
                      <a:pt x="5975" y="3174"/>
                      <a:pt x="5935" y="3279"/>
                      <a:pt x="6023" y="3395"/>
                    </a:cubicBezTo>
                    <a:cubicBezTo>
                      <a:pt x="6066" y="3389"/>
                      <a:pt x="6118" y="3393"/>
                      <a:pt x="6155" y="3373"/>
                    </a:cubicBezTo>
                    <a:cubicBezTo>
                      <a:pt x="6437" y="3226"/>
                      <a:pt x="6699" y="3049"/>
                      <a:pt x="6920" y="2819"/>
                    </a:cubicBezTo>
                    <a:cubicBezTo>
                      <a:pt x="7028" y="2706"/>
                      <a:pt x="7125" y="2576"/>
                      <a:pt x="7201" y="2440"/>
                    </a:cubicBezTo>
                    <a:cubicBezTo>
                      <a:pt x="7368" y="2139"/>
                      <a:pt x="7317" y="1860"/>
                      <a:pt x="7063" y="1570"/>
                    </a:cubicBezTo>
                    <a:cubicBezTo>
                      <a:pt x="6886" y="1369"/>
                      <a:pt x="6635" y="1322"/>
                      <a:pt x="6322" y="1432"/>
                    </a:cubicBezTo>
                    <a:cubicBezTo>
                      <a:pt x="6209" y="1472"/>
                      <a:pt x="6186" y="1528"/>
                      <a:pt x="6209" y="1762"/>
                    </a:cubicBezTo>
                    <a:close/>
                    <a:moveTo>
                      <a:pt x="5197" y="1079"/>
                    </a:moveTo>
                    <a:cubicBezTo>
                      <a:pt x="4505" y="903"/>
                      <a:pt x="3905" y="950"/>
                      <a:pt x="3313" y="929"/>
                    </a:cubicBezTo>
                    <a:cubicBezTo>
                      <a:pt x="3034" y="920"/>
                      <a:pt x="2748" y="890"/>
                      <a:pt x="2480" y="1013"/>
                    </a:cubicBezTo>
                    <a:cubicBezTo>
                      <a:pt x="2471" y="1016"/>
                      <a:pt x="2471" y="1041"/>
                      <a:pt x="2466" y="1056"/>
                    </a:cubicBezTo>
                    <a:cubicBezTo>
                      <a:pt x="2945" y="1193"/>
                      <a:pt x="4032" y="1299"/>
                      <a:pt x="4562" y="1249"/>
                    </a:cubicBezTo>
                    <a:cubicBezTo>
                      <a:pt x="4742" y="1233"/>
                      <a:pt x="4935"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3" name="Google Shape;3143;p44">
                <a:extLst>
                  <a:ext uri="{FF2B5EF4-FFF2-40B4-BE49-F238E27FC236}">
                    <a16:creationId xmlns:a16="http://schemas.microsoft.com/office/drawing/2014/main" id="{B24F1FEE-0DEE-673A-A885-9517C3A4B36A}"/>
                  </a:ext>
                </a:extLst>
              </p:cNvPr>
              <p:cNvGrpSpPr/>
              <p:nvPr/>
            </p:nvGrpSpPr>
            <p:grpSpPr>
              <a:xfrm>
                <a:off x="3628379" y="3438058"/>
                <a:ext cx="710889" cy="522048"/>
                <a:chOff x="3628379" y="3438058"/>
                <a:chExt cx="710889" cy="522048"/>
              </a:xfrm>
            </p:grpSpPr>
            <p:sp>
              <p:nvSpPr>
                <p:cNvPr id="3144" name="Google Shape;3144;p44">
                  <a:extLst>
                    <a:ext uri="{FF2B5EF4-FFF2-40B4-BE49-F238E27FC236}">
                      <a16:creationId xmlns:a16="http://schemas.microsoft.com/office/drawing/2014/main" id="{47BBB114-59AC-1CF0-B020-AA2574CCD125}"/>
                    </a:ext>
                  </a:extLst>
                </p:cNvPr>
                <p:cNvSpPr/>
                <p:nvPr/>
              </p:nvSpPr>
              <p:spPr>
                <a:xfrm>
                  <a:off x="3744289" y="3523814"/>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4">
                  <a:extLst>
                    <a:ext uri="{FF2B5EF4-FFF2-40B4-BE49-F238E27FC236}">
                      <a16:creationId xmlns:a16="http://schemas.microsoft.com/office/drawing/2014/main" id="{BE57131E-B14F-EC2C-A5C1-D99CD62E5D32}"/>
                    </a:ext>
                  </a:extLst>
                </p:cNvPr>
                <p:cNvSpPr/>
                <p:nvPr/>
              </p:nvSpPr>
              <p:spPr>
                <a:xfrm>
                  <a:off x="3628379" y="3792701"/>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4">
                  <a:extLst>
                    <a:ext uri="{FF2B5EF4-FFF2-40B4-BE49-F238E27FC236}">
                      <a16:creationId xmlns:a16="http://schemas.microsoft.com/office/drawing/2014/main" id="{00288FF0-9603-CEB9-C285-8C0A7525962D}"/>
                    </a:ext>
                  </a:extLst>
                </p:cNvPr>
                <p:cNvSpPr/>
                <p:nvPr/>
              </p:nvSpPr>
              <p:spPr>
                <a:xfrm>
                  <a:off x="3755810" y="3438058"/>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4">
                  <a:extLst>
                    <a:ext uri="{FF2B5EF4-FFF2-40B4-BE49-F238E27FC236}">
                      <a16:creationId xmlns:a16="http://schemas.microsoft.com/office/drawing/2014/main" id="{6B275104-AFFC-CAB8-697F-21AD1BF4B8E3}"/>
                    </a:ext>
                  </a:extLst>
                </p:cNvPr>
                <p:cNvSpPr/>
                <p:nvPr/>
              </p:nvSpPr>
              <p:spPr>
                <a:xfrm>
                  <a:off x="4195506" y="3546555"/>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4">
                  <a:extLst>
                    <a:ext uri="{FF2B5EF4-FFF2-40B4-BE49-F238E27FC236}">
                      <a16:creationId xmlns:a16="http://schemas.microsoft.com/office/drawing/2014/main" id="{46F77030-83EB-19E2-06D5-4404BED777E3}"/>
                    </a:ext>
                  </a:extLst>
                </p:cNvPr>
                <p:cNvSpPr/>
                <p:nvPr/>
              </p:nvSpPr>
              <p:spPr>
                <a:xfrm>
                  <a:off x="4215743" y="3679195"/>
                  <a:ext cx="1603" cy="2104"/>
                </a:xfrm>
                <a:custGeom>
                  <a:avLst/>
                  <a:gdLst/>
                  <a:ahLst/>
                  <a:cxnLst/>
                  <a:rect l="l" t="t" r="r" b="b"/>
                  <a:pathLst>
                    <a:path w="16" h="21" extrusionOk="0">
                      <a:moveTo>
                        <a:pt x="7" y="1"/>
                      </a:moveTo>
                      <a:lnTo>
                        <a:pt x="0" y="20"/>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4">
                  <a:extLst>
                    <a:ext uri="{FF2B5EF4-FFF2-40B4-BE49-F238E27FC236}">
                      <a16:creationId xmlns:a16="http://schemas.microsoft.com/office/drawing/2014/main" id="{3CBDF49B-A054-F664-1CAE-9D8BB0882C0C}"/>
                    </a:ext>
                  </a:extLst>
                </p:cNvPr>
                <p:cNvSpPr/>
                <p:nvPr/>
              </p:nvSpPr>
              <p:spPr>
                <a:xfrm>
                  <a:off x="3788569" y="3670479"/>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4">
                  <a:extLst>
                    <a:ext uri="{FF2B5EF4-FFF2-40B4-BE49-F238E27FC236}">
                      <a16:creationId xmlns:a16="http://schemas.microsoft.com/office/drawing/2014/main" id="{CD23237C-AA10-9EEF-9750-0563FDE578B3}"/>
                    </a:ext>
                  </a:extLst>
                </p:cNvPr>
                <p:cNvSpPr/>
                <p:nvPr/>
              </p:nvSpPr>
              <p:spPr>
                <a:xfrm>
                  <a:off x="3803596" y="3724377"/>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4">
                  <a:extLst>
                    <a:ext uri="{FF2B5EF4-FFF2-40B4-BE49-F238E27FC236}">
                      <a16:creationId xmlns:a16="http://schemas.microsoft.com/office/drawing/2014/main" id="{5ED74027-B9BB-D888-A2EB-0D0D04088751}"/>
                    </a:ext>
                  </a:extLst>
                </p:cNvPr>
                <p:cNvSpPr/>
                <p:nvPr/>
              </p:nvSpPr>
              <p:spPr>
                <a:xfrm>
                  <a:off x="3821829" y="3773867"/>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4">
                  <a:extLst>
                    <a:ext uri="{FF2B5EF4-FFF2-40B4-BE49-F238E27FC236}">
                      <a16:creationId xmlns:a16="http://schemas.microsoft.com/office/drawing/2014/main" id="{4A1E8467-211E-2D9B-9CE3-3517D06CCB0E}"/>
                    </a:ext>
                  </a:extLst>
                </p:cNvPr>
                <p:cNvSpPr/>
                <p:nvPr/>
              </p:nvSpPr>
              <p:spPr>
                <a:xfrm>
                  <a:off x="3861501" y="3801918"/>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53" name="Google Shape;3153;p44">
              <a:extLst>
                <a:ext uri="{FF2B5EF4-FFF2-40B4-BE49-F238E27FC236}">
                  <a16:creationId xmlns:a16="http://schemas.microsoft.com/office/drawing/2014/main" id="{1DE46B86-D878-6BCF-C0F3-CCC4310E991C}"/>
                </a:ext>
              </a:extLst>
            </p:cNvPr>
            <p:cNvGrpSpPr/>
            <p:nvPr/>
          </p:nvGrpSpPr>
          <p:grpSpPr>
            <a:xfrm>
              <a:off x="2820449" y="3414315"/>
              <a:ext cx="759884" cy="567033"/>
              <a:chOff x="2820449" y="3414315"/>
              <a:chExt cx="759884" cy="567033"/>
            </a:xfrm>
          </p:grpSpPr>
          <p:sp>
            <p:nvSpPr>
              <p:cNvPr id="3154" name="Google Shape;3154;p44">
                <a:extLst>
                  <a:ext uri="{FF2B5EF4-FFF2-40B4-BE49-F238E27FC236}">
                    <a16:creationId xmlns:a16="http://schemas.microsoft.com/office/drawing/2014/main" id="{94FE00B9-5C60-DC44-A20E-8D0AB5F9CF22}"/>
                  </a:ext>
                </a:extLst>
              </p:cNvPr>
              <p:cNvSpPr/>
              <p:nvPr/>
            </p:nvSpPr>
            <p:spPr>
              <a:xfrm>
                <a:off x="2820449" y="3414315"/>
                <a:ext cx="759884" cy="567033"/>
              </a:xfrm>
              <a:custGeom>
                <a:avLst/>
                <a:gdLst/>
                <a:ahLst/>
                <a:cxnLst/>
                <a:rect l="l" t="t" r="r" b="b"/>
                <a:pathLst>
                  <a:path w="7585" h="5660" extrusionOk="0">
                    <a:moveTo>
                      <a:pt x="1376" y="3541"/>
                    </a:moveTo>
                    <a:cubicBezTo>
                      <a:pt x="1369" y="3440"/>
                      <a:pt x="1374" y="3359"/>
                      <a:pt x="1354" y="3286"/>
                    </a:cubicBezTo>
                    <a:cubicBezTo>
                      <a:pt x="1241" y="2853"/>
                      <a:pt x="1200" y="2413"/>
                      <a:pt x="1200" y="1966"/>
                    </a:cubicBezTo>
                    <a:cubicBezTo>
                      <a:pt x="1200" y="1713"/>
                      <a:pt x="1194" y="1459"/>
                      <a:pt x="1201" y="1206"/>
                    </a:cubicBezTo>
                    <a:cubicBezTo>
                      <a:pt x="1205" y="1048"/>
                      <a:pt x="1228" y="891"/>
                      <a:pt x="1241" y="732"/>
                    </a:cubicBezTo>
                    <a:cubicBezTo>
                      <a:pt x="1264" y="477"/>
                      <a:pt x="1424" y="338"/>
                      <a:pt x="1651" y="263"/>
                    </a:cubicBezTo>
                    <a:cubicBezTo>
                      <a:pt x="1740" y="234"/>
                      <a:pt x="1836" y="216"/>
                      <a:pt x="1930" y="200"/>
                    </a:cubicBezTo>
                    <a:cubicBezTo>
                      <a:pt x="2812" y="58"/>
                      <a:pt x="3696" y="1"/>
                      <a:pt x="4584" y="115"/>
                    </a:cubicBezTo>
                    <a:cubicBezTo>
                      <a:pt x="4852" y="150"/>
                      <a:pt x="5119" y="183"/>
                      <a:pt x="5385" y="225"/>
                    </a:cubicBezTo>
                    <a:cubicBezTo>
                      <a:pt x="5791" y="288"/>
                      <a:pt x="6035" y="529"/>
                      <a:pt x="6123" y="929"/>
                    </a:cubicBezTo>
                    <a:cubicBezTo>
                      <a:pt x="6139" y="1004"/>
                      <a:pt x="6161" y="1080"/>
                      <a:pt x="6175" y="1136"/>
                    </a:cubicBezTo>
                    <a:cubicBezTo>
                      <a:pt x="6304" y="1232"/>
                      <a:pt x="6409" y="1156"/>
                      <a:pt x="6513" y="1143"/>
                    </a:cubicBezTo>
                    <a:cubicBezTo>
                      <a:pt x="6844" y="1104"/>
                      <a:pt x="7105" y="1219"/>
                      <a:pt x="7298" y="1485"/>
                    </a:cubicBezTo>
                    <a:cubicBezTo>
                      <a:pt x="7363" y="1575"/>
                      <a:pt x="7426" y="1669"/>
                      <a:pt x="7473" y="1769"/>
                    </a:cubicBezTo>
                    <a:cubicBezTo>
                      <a:pt x="7575" y="1978"/>
                      <a:pt x="7585" y="2193"/>
                      <a:pt x="7496" y="2412"/>
                    </a:cubicBezTo>
                    <a:cubicBezTo>
                      <a:pt x="7376" y="2715"/>
                      <a:pt x="7188" y="2966"/>
                      <a:pt x="6940" y="3173"/>
                    </a:cubicBezTo>
                    <a:cubicBezTo>
                      <a:pt x="6794" y="3292"/>
                      <a:pt x="6645" y="3408"/>
                      <a:pt x="6501" y="3520"/>
                    </a:cubicBezTo>
                    <a:cubicBezTo>
                      <a:pt x="6517" y="3638"/>
                      <a:pt x="6609" y="3634"/>
                      <a:pt x="6674" y="3664"/>
                    </a:cubicBezTo>
                    <a:cubicBezTo>
                      <a:pt x="6789" y="3714"/>
                      <a:pt x="6917" y="3746"/>
                      <a:pt x="7023" y="3811"/>
                    </a:cubicBezTo>
                    <a:cubicBezTo>
                      <a:pt x="7255" y="3954"/>
                      <a:pt x="7328" y="4225"/>
                      <a:pt x="7213" y="4477"/>
                    </a:cubicBezTo>
                    <a:cubicBezTo>
                      <a:pt x="7133" y="4655"/>
                      <a:pt x="7001" y="4792"/>
                      <a:pt x="6850" y="4912"/>
                    </a:cubicBezTo>
                    <a:cubicBezTo>
                      <a:pt x="6458" y="5227"/>
                      <a:pt x="6009" y="5424"/>
                      <a:pt x="5516" y="5501"/>
                    </a:cubicBezTo>
                    <a:cubicBezTo>
                      <a:pt x="5126" y="5565"/>
                      <a:pt x="4730" y="5596"/>
                      <a:pt x="4333" y="5619"/>
                    </a:cubicBezTo>
                    <a:cubicBezTo>
                      <a:pt x="3938" y="5644"/>
                      <a:pt x="3540" y="5660"/>
                      <a:pt x="3144" y="5649"/>
                    </a:cubicBezTo>
                    <a:cubicBezTo>
                      <a:pt x="2461" y="5628"/>
                      <a:pt x="1783" y="5560"/>
                      <a:pt x="1141" y="5299"/>
                    </a:cubicBezTo>
                    <a:cubicBezTo>
                      <a:pt x="875" y="5189"/>
                      <a:pt x="624" y="5049"/>
                      <a:pt x="418" y="4849"/>
                    </a:cubicBezTo>
                    <a:cubicBezTo>
                      <a:pt x="307" y="4739"/>
                      <a:pt x="203" y="4613"/>
                      <a:pt x="129" y="4476"/>
                    </a:cubicBezTo>
                    <a:cubicBezTo>
                      <a:pt x="0" y="4233"/>
                      <a:pt x="85" y="3959"/>
                      <a:pt x="315" y="3810"/>
                    </a:cubicBezTo>
                    <a:cubicBezTo>
                      <a:pt x="520" y="3677"/>
                      <a:pt x="753" y="3633"/>
                      <a:pt x="990" y="3597"/>
                    </a:cubicBezTo>
                    <a:cubicBezTo>
                      <a:pt x="1113" y="3578"/>
                      <a:pt x="1236" y="3561"/>
                      <a:pt x="1376" y="3541"/>
                    </a:cubicBezTo>
                    <a:close/>
                    <a:moveTo>
                      <a:pt x="6144" y="2645"/>
                    </a:moveTo>
                    <a:cubicBezTo>
                      <a:pt x="6336" y="2641"/>
                      <a:pt x="6394" y="2478"/>
                      <a:pt x="6480" y="2355"/>
                    </a:cubicBezTo>
                    <a:cubicBezTo>
                      <a:pt x="6542" y="2264"/>
                      <a:pt x="6572" y="2155"/>
                      <a:pt x="6506" y="2048"/>
                    </a:cubicBezTo>
                    <a:cubicBezTo>
                      <a:pt x="6492" y="2026"/>
                      <a:pt x="6453" y="2000"/>
                      <a:pt x="6431" y="2003"/>
                    </a:cubicBezTo>
                    <a:cubicBezTo>
                      <a:pt x="6344" y="2022"/>
                      <a:pt x="6261" y="2051"/>
                      <a:pt x="6179" y="2076"/>
                    </a:cubicBezTo>
                    <a:cubicBezTo>
                      <a:pt x="6137" y="2281"/>
                      <a:pt x="6126" y="2467"/>
                      <a:pt x="6154" y="2654"/>
                    </a:cubicBezTo>
                    <a:lnTo>
                      <a:pt x="6139" y="2665"/>
                    </a:lnTo>
                    <a:close/>
                    <a:moveTo>
                      <a:pt x="1506" y="1093"/>
                    </a:moveTo>
                    <a:cubicBezTo>
                      <a:pt x="1432" y="1679"/>
                      <a:pt x="1473" y="2676"/>
                      <a:pt x="1596" y="3130"/>
                    </a:cubicBezTo>
                    <a:cubicBezTo>
                      <a:pt x="1641" y="3296"/>
                      <a:pt x="1709" y="3460"/>
                      <a:pt x="1788" y="3614"/>
                    </a:cubicBezTo>
                    <a:cubicBezTo>
                      <a:pt x="1913" y="3863"/>
                      <a:pt x="2113" y="4043"/>
                      <a:pt x="2377" y="4143"/>
                    </a:cubicBezTo>
                    <a:cubicBezTo>
                      <a:pt x="2809" y="4303"/>
                      <a:pt x="3251" y="4427"/>
                      <a:pt x="3714" y="4463"/>
                    </a:cubicBezTo>
                    <a:cubicBezTo>
                      <a:pt x="4118" y="4496"/>
                      <a:pt x="4501" y="4437"/>
                      <a:pt x="4883" y="4302"/>
                    </a:cubicBezTo>
                    <a:cubicBezTo>
                      <a:pt x="5156" y="4205"/>
                      <a:pt x="5354" y="4040"/>
                      <a:pt x="5478" y="3790"/>
                    </a:cubicBezTo>
                    <a:cubicBezTo>
                      <a:pt x="5575" y="3591"/>
                      <a:pt x="5653" y="3381"/>
                      <a:pt x="5719" y="3171"/>
                    </a:cubicBezTo>
                    <a:cubicBezTo>
                      <a:pt x="5878" y="2650"/>
                      <a:pt x="5888" y="2107"/>
                      <a:pt x="5917" y="1568"/>
                    </a:cubicBezTo>
                    <a:cubicBezTo>
                      <a:pt x="5924" y="1417"/>
                      <a:pt x="5937" y="1252"/>
                      <a:pt x="5821" y="1102"/>
                    </a:cubicBezTo>
                    <a:cubicBezTo>
                      <a:pt x="5763" y="1136"/>
                      <a:pt x="5704" y="1162"/>
                      <a:pt x="5656" y="1199"/>
                    </a:cubicBezTo>
                    <a:cubicBezTo>
                      <a:pt x="5377" y="1402"/>
                      <a:pt x="5059" y="1494"/>
                      <a:pt x="4721" y="1519"/>
                    </a:cubicBezTo>
                    <a:cubicBezTo>
                      <a:pt x="4198" y="1557"/>
                      <a:pt x="3673" y="1568"/>
                      <a:pt x="3156" y="1457"/>
                    </a:cubicBezTo>
                    <a:cubicBezTo>
                      <a:pt x="2752" y="1370"/>
                      <a:pt x="2351" y="1278"/>
                      <a:pt x="1948" y="1188"/>
                    </a:cubicBezTo>
                    <a:cubicBezTo>
                      <a:pt x="1810" y="1157"/>
                      <a:pt x="1671" y="1129"/>
                      <a:pt x="1506" y="1093"/>
                    </a:cubicBezTo>
                    <a:close/>
                    <a:moveTo>
                      <a:pt x="1493" y="3798"/>
                    </a:moveTo>
                    <a:cubicBezTo>
                      <a:pt x="1204" y="3803"/>
                      <a:pt x="893" y="3854"/>
                      <a:pt x="596" y="3970"/>
                    </a:cubicBezTo>
                    <a:cubicBezTo>
                      <a:pt x="331" y="4072"/>
                      <a:pt x="276" y="4278"/>
                      <a:pt x="449" y="4494"/>
                    </a:cubicBezTo>
                    <a:cubicBezTo>
                      <a:pt x="642" y="4736"/>
                      <a:pt x="894" y="4901"/>
                      <a:pt x="1176" y="5015"/>
                    </a:cubicBezTo>
                    <a:cubicBezTo>
                      <a:pt x="1498" y="5149"/>
                      <a:pt x="1835" y="5248"/>
                      <a:pt x="2181" y="5296"/>
                    </a:cubicBezTo>
                    <a:cubicBezTo>
                      <a:pt x="3160" y="5433"/>
                      <a:pt x="4141" y="5445"/>
                      <a:pt x="5120" y="5302"/>
                    </a:cubicBezTo>
                    <a:cubicBezTo>
                      <a:pt x="5482" y="5250"/>
                      <a:pt x="5835" y="5152"/>
                      <a:pt x="6173" y="5013"/>
                    </a:cubicBezTo>
                    <a:cubicBezTo>
                      <a:pt x="6453" y="4897"/>
                      <a:pt x="6706" y="4732"/>
                      <a:pt x="6896" y="4487"/>
                    </a:cubicBezTo>
                    <a:cubicBezTo>
                      <a:pt x="7055" y="4284"/>
                      <a:pt x="7013" y="4082"/>
                      <a:pt x="6781" y="3987"/>
                    </a:cubicBezTo>
                    <a:cubicBezTo>
                      <a:pt x="6471" y="3862"/>
                      <a:pt x="6151" y="3777"/>
                      <a:pt x="5801" y="3840"/>
                    </a:cubicBezTo>
                    <a:cubicBezTo>
                      <a:pt x="5713" y="3954"/>
                      <a:pt x="5626" y="4065"/>
                      <a:pt x="5539" y="4176"/>
                    </a:cubicBezTo>
                    <a:cubicBezTo>
                      <a:pt x="5428" y="4316"/>
                      <a:pt x="5293" y="4422"/>
                      <a:pt x="5128" y="4489"/>
                    </a:cubicBezTo>
                    <a:cubicBezTo>
                      <a:pt x="4606" y="4706"/>
                      <a:pt x="4069" y="4821"/>
                      <a:pt x="3503" y="4715"/>
                    </a:cubicBezTo>
                    <a:cubicBezTo>
                      <a:pt x="3271" y="4672"/>
                      <a:pt x="3038" y="4621"/>
                      <a:pt x="2806" y="4568"/>
                    </a:cubicBezTo>
                    <a:cubicBezTo>
                      <a:pt x="2314" y="4457"/>
                      <a:pt x="1872" y="4259"/>
                      <a:pt x="1565" y="3835"/>
                    </a:cubicBezTo>
                    <a:cubicBezTo>
                      <a:pt x="1557" y="3825"/>
                      <a:pt x="1539" y="3821"/>
                      <a:pt x="1493" y="3798"/>
                    </a:cubicBezTo>
                    <a:close/>
                    <a:moveTo>
                      <a:pt x="5476" y="997"/>
                    </a:moveTo>
                    <a:cubicBezTo>
                      <a:pt x="5560" y="921"/>
                      <a:pt x="5614" y="884"/>
                      <a:pt x="5650" y="835"/>
                    </a:cubicBezTo>
                    <a:cubicBezTo>
                      <a:pt x="5733" y="721"/>
                      <a:pt x="5712" y="610"/>
                      <a:pt x="5596" y="558"/>
                    </a:cubicBezTo>
                    <a:cubicBezTo>
                      <a:pt x="5495" y="515"/>
                      <a:pt x="5390" y="470"/>
                      <a:pt x="5283" y="455"/>
                    </a:cubicBezTo>
                    <a:cubicBezTo>
                      <a:pt x="4937" y="405"/>
                      <a:pt x="4591" y="366"/>
                      <a:pt x="4244" y="325"/>
                    </a:cubicBezTo>
                    <a:cubicBezTo>
                      <a:pt x="3482" y="237"/>
                      <a:pt x="2724" y="282"/>
                      <a:pt x="1970" y="416"/>
                    </a:cubicBezTo>
                    <a:cubicBezTo>
                      <a:pt x="1864" y="436"/>
                      <a:pt x="1758" y="478"/>
                      <a:pt x="1661" y="527"/>
                    </a:cubicBezTo>
                    <a:cubicBezTo>
                      <a:pt x="1549" y="583"/>
                      <a:pt x="1545" y="727"/>
                      <a:pt x="1641" y="805"/>
                    </a:cubicBezTo>
                    <a:cubicBezTo>
                      <a:pt x="1750" y="892"/>
                      <a:pt x="1861" y="902"/>
                      <a:pt x="1997" y="861"/>
                    </a:cubicBezTo>
                    <a:cubicBezTo>
                      <a:pt x="2504" y="709"/>
                      <a:pt x="3023" y="652"/>
                      <a:pt x="3549" y="680"/>
                    </a:cubicBezTo>
                    <a:cubicBezTo>
                      <a:pt x="3882" y="696"/>
                      <a:pt x="4215" y="726"/>
                      <a:pt x="4547" y="733"/>
                    </a:cubicBezTo>
                    <a:cubicBezTo>
                      <a:pt x="4869" y="742"/>
                      <a:pt x="5179" y="778"/>
                      <a:pt x="5476" y="997"/>
                    </a:cubicBezTo>
                    <a:close/>
                    <a:moveTo>
                      <a:pt x="6208" y="1762"/>
                    </a:moveTo>
                    <a:cubicBezTo>
                      <a:pt x="6310" y="1771"/>
                      <a:pt x="6417" y="1775"/>
                      <a:pt x="6523" y="1792"/>
                    </a:cubicBezTo>
                    <a:cubicBezTo>
                      <a:pt x="6655" y="1815"/>
                      <a:pt x="6742" y="1917"/>
                      <a:pt x="6766" y="2051"/>
                    </a:cubicBezTo>
                    <a:cubicBezTo>
                      <a:pt x="6791" y="2181"/>
                      <a:pt x="6761" y="2304"/>
                      <a:pt x="6705" y="2420"/>
                    </a:cubicBezTo>
                    <a:cubicBezTo>
                      <a:pt x="6608" y="2622"/>
                      <a:pt x="6459" y="2788"/>
                      <a:pt x="6280" y="2923"/>
                    </a:cubicBezTo>
                    <a:cubicBezTo>
                      <a:pt x="6205" y="2980"/>
                      <a:pt x="6115" y="3023"/>
                      <a:pt x="6051" y="3091"/>
                    </a:cubicBezTo>
                    <a:cubicBezTo>
                      <a:pt x="5973" y="3174"/>
                      <a:pt x="5933" y="3279"/>
                      <a:pt x="6021" y="3395"/>
                    </a:cubicBezTo>
                    <a:cubicBezTo>
                      <a:pt x="6063" y="3389"/>
                      <a:pt x="6115" y="3393"/>
                      <a:pt x="6153" y="3373"/>
                    </a:cubicBezTo>
                    <a:cubicBezTo>
                      <a:pt x="6436" y="3226"/>
                      <a:pt x="6698" y="3049"/>
                      <a:pt x="6919" y="2819"/>
                    </a:cubicBezTo>
                    <a:cubicBezTo>
                      <a:pt x="7026" y="2706"/>
                      <a:pt x="7123" y="2576"/>
                      <a:pt x="7200" y="2440"/>
                    </a:cubicBezTo>
                    <a:cubicBezTo>
                      <a:pt x="7367" y="2139"/>
                      <a:pt x="7316" y="1860"/>
                      <a:pt x="7061" y="1570"/>
                    </a:cubicBezTo>
                    <a:cubicBezTo>
                      <a:pt x="6885" y="1369"/>
                      <a:pt x="6633" y="1322"/>
                      <a:pt x="6321" y="1432"/>
                    </a:cubicBezTo>
                    <a:cubicBezTo>
                      <a:pt x="6209" y="1472"/>
                      <a:pt x="6185" y="1528"/>
                      <a:pt x="6208" y="1762"/>
                    </a:cubicBezTo>
                    <a:close/>
                    <a:moveTo>
                      <a:pt x="5197" y="1079"/>
                    </a:moveTo>
                    <a:cubicBezTo>
                      <a:pt x="4505" y="903"/>
                      <a:pt x="3906" y="950"/>
                      <a:pt x="3313" y="929"/>
                    </a:cubicBezTo>
                    <a:cubicBezTo>
                      <a:pt x="3036" y="920"/>
                      <a:pt x="2747" y="890"/>
                      <a:pt x="2480" y="1013"/>
                    </a:cubicBezTo>
                    <a:cubicBezTo>
                      <a:pt x="2471" y="1016"/>
                      <a:pt x="2471" y="1041"/>
                      <a:pt x="2466" y="1056"/>
                    </a:cubicBezTo>
                    <a:cubicBezTo>
                      <a:pt x="2945" y="1193"/>
                      <a:pt x="4031" y="1299"/>
                      <a:pt x="4561" y="1249"/>
                    </a:cubicBezTo>
                    <a:cubicBezTo>
                      <a:pt x="4741" y="1233"/>
                      <a:pt x="4934" y="1245"/>
                      <a:pt x="5197" y="1079"/>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5" name="Google Shape;3155;p44">
                <a:extLst>
                  <a:ext uri="{FF2B5EF4-FFF2-40B4-BE49-F238E27FC236}">
                    <a16:creationId xmlns:a16="http://schemas.microsoft.com/office/drawing/2014/main" id="{01C27A44-0997-BBB6-263D-919A5E9408A6}"/>
                  </a:ext>
                </a:extLst>
              </p:cNvPr>
              <p:cNvGrpSpPr/>
              <p:nvPr/>
            </p:nvGrpSpPr>
            <p:grpSpPr>
              <a:xfrm>
                <a:off x="2856854" y="3438058"/>
                <a:ext cx="710889" cy="522048"/>
                <a:chOff x="3628379" y="3438058"/>
                <a:chExt cx="710889" cy="522048"/>
              </a:xfrm>
            </p:grpSpPr>
            <p:sp>
              <p:nvSpPr>
                <p:cNvPr id="3156" name="Google Shape;3156;p44">
                  <a:extLst>
                    <a:ext uri="{FF2B5EF4-FFF2-40B4-BE49-F238E27FC236}">
                      <a16:creationId xmlns:a16="http://schemas.microsoft.com/office/drawing/2014/main" id="{8C65BEEE-20FF-0BEE-ED9B-A0917534881D}"/>
                    </a:ext>
                  </a:extLst>
                </p:cNvPr>
                <p:cNvSpPr/>
                <p:nvPr/>
              </p:nvSpPr>
              <p:spPr>
                <a:xfrm>
                  <a:off x="3744289" y="3523814"/>
                  <a:ext cx="451122" cy="340921"/>
                </a:xfrm>
                <a:custGeom>
                  <a:avLst/>
                  <a:gdLst/>
                  <a:ahLst/>
                  <a:cxnLst/>
                  <a:rect l="l" t="t" r="r" b="b"/>
                  <a:pathLst>
                    <a:path w="4503" h="3403" extrusionOk="0">
                      <a:moveTo>
                        <a:pt x="74" y="0"/>
                      </a:moveTo>
                      <a:cubicBezTo>
                        <a:pt x="240" y="36"/>
                        <a:pt x="378" y="64"/>
                        <a:pt x="516" y="95"/>
                      </a:cubicBezTo>
                      <a:cubicBezTo>
                        <a:pt x="920" y="185"/>
                        <a:pt x="1321" y="275"/>
                        <a:pt x="1724" y="364"/>
                      </a:cubicBezTo>
                      <a:cubicBezTo>
                        <a:pt x="2242" y="475"/>
                        <a:pt x="2766" y="464"/>
                        <a:pt x="3289" y="426"/>
                      </a:cubicBezTo>
                      <a:cubicBezTo>
                        <a:pt x="3626" y="401"/>
                        <a:pt x="3944" y="309"/>
                        <a:pt x="4224" y="106"/>
                      </a:cubicBezTo>
                      <a:cubicBezTo>
                        <a:pt x="4275" y="70"/>
                        <a:pt x="4331" y="43"/>
                        <a:pt x="4389" y="9"/>
                      </a:cubicBezTo>
                      <a:cubicBezTo>
                        <a:pt x="4503" y="160"/>
                        <a:pt x="4493" y="324"/>
                        <a:pt x="4485" y="475"/>
                      </a:cubicBezTo>
                      <a:cubicBezTo>
                        <a:pt x="4459" y="1014"/>
                        <a:pt x="4446" y="1557"/>
                        <a:pt x="4287" y="2078"/>
                      </a:cubicBezTo>
                      <a:cubicBezTo>
                        <a:pt x="4221" y="2288"/>
                        <a:pt x="4144" y="2499"/>
                        <a:pt x="4046" y="2697"/>
                      </a:cubicBezTo>
                      <a:cubicBezTo>
                        <a:pt x="3924" y="2945"/>
                        <a:pt x="3724" y="3112"/>
                        <a:pt x="3451" y="3209"/>
                      </a:cubicBezTo>
                      <a:cubicBezTo>
                        <a:pt x="3069" y="3344"/>
                        <a:pt x="2686" y="3403"/>
                        <a:pt x="2282" y="3370"/>
                      </a:cubicBezTo>
                      <a:cubicBezTo>
                        <a:pt x="1819" y="3333"/>
                        <a:pt x="1377" y="3209"/>
                        <a:pt x="945" y="3050"/>
                      </a:cubicBezTo>
                      <a:cubicBezTo>
                        <a:pt x="681" y="2952"/>
                        <a:pt x="482" y="2770"/>
                        <a:pt x="356" y="2521"/>
                      </a:cubicBezTo>
                      <a:cubicBezTo>
                        <a:pt x="276" y="2366"/>
                        <a:pt x="209" y="2202"/>
                        <a:pt x="164" y="2037"/>
                      </a:cubicBezTo>
                      <a:cubicBezTo>
                        <a:pt x="42" y="1583"/>
                        <a:pt x="1" y="586"/>
                        <a:pt x="74" y="0"/>
                      </a:cubicBezTo>
                      <a:close/>
                      <a:moveTo>
                        <a:pt x="716" y="1511"/>
                      </a:moveTo>
                      <a:cubicBezTo>
                        <a:pt x="680" y="1499"/>
                        <a:pt x="632" y="1465"/>
                        <a:pt x="604" y="1477"/>
                      </a:cubicBezTo>
                      <a:cubicBezTo>
                        <a:pt x="496" y="1526"/>
                        <a:pt x="443" y="1630"/>
                        <a:pt x="463" y="1736"/>
                      </a:cubicBezTo>
                      <a:cubicBezTo>
                        <a:pt x="466" y="1757"/>
                        <a:pt x="502" y="1788"/>
                        <a:pt x="526" y="1789"/>
                      </a:cubicBezTo>
                      <a:cubicBezTo>
                        <a:pt x="643" y="1794"/>
                        <a:pt x="669" y="1695"/>
                        <a:pt x="706" y="1614"/>
                      </a:cubicBezTo>
                      <a:cubicBezTo>
                        <a:pt x="717" y="1590"/>
                        <a:pt x="712" y="1556"/>
                        <a:pt x="716" y="1511"/>
                      </a:cubicBezTo>
                      <a:close/>
                      <a:moveTo>
                        <a:pt x="724" y="2009"/>
                      </a:moveTo>
                      <a:cubicBezTo>
                        <a:pt x="638" y="2038"/>
                        <a:pt x="599" y="2079"/>
                        <a:pt x="593" y="2168"/>
                      </a:cubicBezTo>
                      <a:cubicBezTo>
                        <a:pt x="592" y="2193"/>
                        <a:pt x="614" y="2229"/>
                        <a:pt x="635" y="2242"/>
                      </a:cubicBezTo>
                      <a:cubicBezTo>
                        <a:pt x="655" y="2254"/>
                        <a:pt x="702" y="2252"/>
                        <a:pt x="715" y="2236"/>
                      </a:cubicBezTo>
                      <a:cubicBezTo>
                        <a:pt x="752" y="2191"/>
                        <a:pt x="786" y="2140"/>
                        <a:pt x="807" y="2087"/>
                      </a:cubicBezTo>
                      <a:cubicBezTo>
                        <a:pt x="813" y="2069"/>
                        <a:pt x="787" y="2035"/>
                        <a:pt x="770" y="2012"/>
                      </a:cubicBezTo>
                      <a:cubicBezTo>
                        <a:pt x="765" y="2003"/>
                        <a:pt x="743" y="2009"/>
                        <a:pt x="724" y="2009"/>
                      </a:cubicBezTo>
                      <a:close/>
                      <a:moveTo>
                        <a:pt x="986" y="2550"/>
                      </a:moveTo>
                      <a:cubicBezTo>
                        <a:pt x="976" y="2539"/>
                        <a:pt x="967" y="2522"/>
                        <a:pt x="955" y="2519"/>
                      </a:cubicBezTo>
                      <a:cubicBezTo>
                        <a:pt x="876" y="2496"/>
                        <a:pt x="775" y="2592"/>
                        <a:pt x="790" y="2679"/>
                      </a:cubicBezTo>
                      <a:cubicBezTo>
                        <a:pt x="794" y="2702"/>
                        <a:pt x="827" y="2732"/>
                        <a:pt x="847" y="2733"/>
                      </a:cubicBezTo>
                      <a:cubicBezTo>
                        <a:pt x="934" y="2735"/>
                        <a:pt x="1008" y="2632"/>
                        <a:pt x="986" y="2550"/>
                      </a:cubicBezTo>
                      <a:close/>
                      <a:moveTo>
                        <a:pt x="1280" y="2810"/>
                      </a:moveTo>
                      <a:cubicBezTo>
                        <a:pt x="1256" y="2801"/>
                        <a:pt x="1223" y="2776"/>
                        <a:pt x="1208" y="2785"/>
                      </a:cubicBezTo>
                      <a:cubicBezTo>
                        <a:pt x="1188" y="2796"/>
                        <a:pt x="1181" y="2831"/>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4">
                  <a:extLst>
                    <a:ext uri="{FF2B5EF4-FFF2-40B4-BE49-F238E27FC236}">
                      <a16:creationId xmlns:a16="http://schemas.microsoft.com/office/drawing/2014/main" id="{6748B377-8829-5BB0-0AE5-BBCF044FF7B3}"/>
                    </a:ext>
                  </a:extLst>
                </p:cNvPr>
                <p:cNvSpPr/>
                <p:nvPr/>
              </p:nvSpPr>
              <p:spPr>
                <a:xfrm>
                  <a:off x="3628379" y="3792701"/>
                  <a:ext cx="679237" cy="167405"/>
                </a:xfrm>
                <a:custGeom>
                  <a:avLst/>
                  <a:gdLst/>
                  <a:ahLst/>
                  <a:cxnLst/>
                  <a:rect l="l" t="t" r="r" b="b"/>
                  <a:pathLst>
                    <a:path w="6780" h="1671" extrusionOk="0">
                      <a:moveTo>
                        <a:pt x="1218" y="21"/>
                      </a:moveTo>
                      <a:cubicBezTo>
                        <a:pt x="1263" y="44"/>
                        <a:pt x="1283" y="48"/>
                        <a:pt x="1290" y="60"/>
                      </a:cubicBezTo>
                      <a:cubicBezTo>
                        <a:pt x="1597" y="483"/>
                        <a:pt x="2038" y="681"/>
                        <a:pt x="2529" y="792"/>
                      </a:cubicBezTo>
                      <a:cubicBezTo>
                        <a:pt x="2761" y="844"/>
                        <a:pt x="2993" y="895"/>
                        <a:pt x="3228" y="940"/>
                      </a:cubicBezTo>
                      <a:cubicBezTo>
                        <a:pt x="3792" y="1047"/>
                        <a:pt x="4330" y="930"/>
                        <a:pt x="4851" y="714"/>
                      </a:cubicBezTo>
                      <a:cubicBezTo>
                        <a:pt x="5018" y="645"/>
                        <a:pt x="5152" y="541"/>
                        <a:pt x="5263" y="400"/>
                      </a:cubicBezTo>
                      <a:cubicBezTo>
                        <a:pt x="5349" y="290"/>
                        <a:pt x="5438" y="177"/>
                        <a:pt x="5526" y="65"/>
                      </a:cubicBezTo>
                      <a:cubicBezTo>
                        <a:pt x="5875" y="0"/>
                        <a:pt x="6195" y="86"/>
                        <a:pt x="6504" y="212"/>
                      </a:cubicBezTo>
                      <a:cubicBezTo>
                        <a:pt x="6737" y="306"/>
                        <a:pt x="6779" y="509"/>
                        <a:pt x="6621" y="711"/>
                      </a:cubicBezTo>
                      <a:cubicBezTo>
                        <a:pt x="6430" y="956"/>
                        <a:pt x="6176" y="1121"/>
                        <a:pt x="5896" y="1237"/>
                      </a:cubicBezTo>
                      <a:cubicBezTo>
                        <a:pt x="5558" y="1379"/>
                        <a:pt x="5208" y="1474"/>
                        <a:pt x="4844" y="1527"/>
                      </a:cubicBezTo>
                      <a:cubicBezTo>
                        <a:pt x="3864" y="1670"/>
                        <a:pt x="2884" y="1657"/>
                        <a:pt x="1905" y="1520"/>
                      </a:cubicBezTo>
                      <a:cubicBezTo>
                        <a:pt x="1559" y="1472"/>
                        <a:pt x="1222" y="1374"/>
                        <a:pt x="900" y="1240"/>
                      </a:cubicBezTo>
                      <a:cubicBezTo>
                        <a:pt x="619" y="1124"/>
                        <a:pt x="365" y="960"/>
                        <a:pt x="173" y="719"/>
                      </a:cubicBezTo>
                      <a:cubicBezTo>
                        <a:pt x="1" y="502"/>
                        <a:pt x="56" y="296"/>
                        <a:pt x="321" y="194"/>
                      </a:cubicBezTo>
                      <a:cubicBezTo>
                        <a:pt x="619" y="77"/>
                        <a:pt x="931" y="25"/>
                        <a:pt x="1218" y="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4">
                  <a:extLst>
                    <a:ext uri="{FF2B5EF4-FFF2-40B4-BE49-F238E27FC236}">
                      <a16:creationId xmlns:a16="http://schemas.microsoft.com/office/drawing/2014/main" id="{3FE775DC-D1B9-5044-5D03-3F4FDE3F5982}"/>
                    </a:ext>
                  </a:extLst>
                </p:cNvPr>
                <p:cNvSpPr/>
                <p:nvPr/>
              </p:nvSpPr>
              <p:spPr>
                <a:xfrm>
                  <a:off x="3755810" y="3438058"/>
                  <a:ext cx="419564" cy="76239"/>
                </a:xfrm>
                <a:custGeom>
                  <a:avLst/>
                  <a:gdLst/>
                  <a:ahLst/>
                  <a:cxnLst/>
                  <a:rect l="l" t="t" r="r" b="b"/>
                  <a:pathLst>
                    <a:path w="4188" h="761" extrusionOk="0">
                      <a:moveTo>
                        <a:pt x="3929" y="760"/>
                      </a:moveTo>
                      <a:cubicBezTo>
                        <a:pt x="3634" y="540"/>
                        <a:pt x="3323" y="505"/>
                        <a:pt x="3001" y="496"/>
                      </a:cubicBezTo>
                      <a:cubicBezTo>
                        <a:pt x="2669" y="489"/>
                        <a:pt x="2336" y="459"/>
                        <a:pt x="2004" y="443"/>
                      </a:cubicBezTo>
                      <a:cubicBezTo>
                        <a:pt x="1477" y="415"/>
                        <a:pt x="958" y="472"/>
                        <a:pt x="452" y="624"/>
                      </a:cubicBezTo>
                      <a:cubicBezTo>
                        <a:pt x="315" y="665"/>
                        <a:pt x="203" y="655"/>
                        <a:pt x="95" y="568"/>
                      </a:cubicBezTo>
                      <a:cubicBezTo>
                        <a:pt x="0" y="490"/>
                        <a:pt x="3" y="346"/>
                        <a:pt x="115" y="290"/>
                      </a:cubicBezTo>
                      <a:cubicBezTo>
                        <a:pt x="212" y="241"/>
                        <a:pt x="316" y="199"/>
                        <a:pt x="425" y="179"/>
                      </a:cubicBezTo>
                      <a:cubicBezTo>
                        <a:pt x="1178" y="45"/>
                        <a:pt x="1936" y="0"/>
                        <a:pt x="2698" y="89"/>
                      </a:cubicBezTo>
                      <a:cubicBezTo>
                        <a:pt x="3045" y="128"/>
                        <a:pt x="3392" y="167"/>
                        <a:pt x="3737" y="218"/>
                      </a:cubicBezTo>
                      <a:cubicBezTo>
                        <a:pt x="3844" y="233"/>
                        <a:pt x="3951" y="278"/>
                        <a:pt x="4050" y="321"/>
                      </a:cubicBezTo>
                      <a:cubicBezTo>
                        <a:pt x="4167" y="373"/>
                        <a:pt x="4187" y="484"/>
                        <a:pt x="4104" y="598"/>
                      </a:cubicBezTo>
                      <a:cubicBezTo>
                        <a:pt x="4065" y="647"/>
                        <a:pt x="4012" y="684"/>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4">
                  <a:extLst>
                    <a:ext uri="{FF2B5EF4-FFF2-40B4-BE49-F238E27FC236}">
                      <a16:creationId xmlns:a16="http://schemas.microsoft.com/office/drawing/2014/main" id="{EC7A6A94-0F5F-217F-C71F-DBE387458E99}"/>
                    </a:ext>
                  </a:extLst>
                </p:cNvPr>
                <p:cNvSpPr/>
                <p:nvPr/>
              </p:nvSpPr>
              <p:spPr>
                <a:xfrm>
                  <a:off x="4195506" y="3546555"/>
                  <a:ext cx="143762" cy="207779"/>
                </a:xfrm>
                <a:custGeom>
                  <a:avLst/>
                  <a:gdLst/>
                  <a:ahLst/>
                  <a:cxnLst/>
                  <a:rect l="l" t="t" r="r" b="b"/>
                  <a:pathLst>
                    <a:path w="1435" h="2074" extrusionOk="0">
                      <a:moveTo>
                        <a:pt x="272" y="442"/>
                      </a:moveTo>
                      <a:cubicBezTo>
                        <a:pt x="249" y="208"/>
                        <a:pt x="272" y="151"/>
                        <a:pt x="387" y="111"/>
                      </a:cubicBezTo>
                      <a:cubicBezTo>
                        <a:pt x="699" y="1"/>
                        <a:pt x="950" y="48"/>
                        <a:pt x="1128" y="248"/>
                      </a:cubicBezTo>
                      <a:cubicBezTo>
                        <a:pt x="1383" y="539"/>
                        <a:pt x="1434" y="816"/>
                        <a:pt x="1266" y="1118"/>
                      </a:cubicBezTo>
                      <a:cubicBezTo>
                        <a:pt x="1190" y="1255"/>
                        <a:pt x="1093" y="1384"/>
                        <a:pt x="985" y="1498"/>
                      </a:cubicBezTo>
                      <a:cubicBezTo>
                        <a:pt x="765" y="1728"/>
                        <a:pt x="502" y="1905"/>
                        <a:pt x="221" y="2052"/>
                      </a:cubicBezTo>
                      <a:cubicBezTo>
                        <a:pt x="182" y="2073"/>
                        <a:pt x="131" y="2067"/>
                        <a:pt x="89" y="2074"/>
                      </a:cubicBezTo>
                      <a:cubicBezTo>
                        <a:pt x="1" y="1958"/>
                        <a:pt x="39" y="1853"/>
                        <a:pt x="118" y="1770"/>
                      </a:cubicBezTo>
                      <a:cubicBezTo>
                        <a:pt x="182" y="1702"/>
                        <a:pt x="272" y="1659"/>
                        <a:pt x="347" y="1602"/>
                      </a:cubicBezTo>
                      <a:cubicBezTo>
                        <a:pt x="526" y="1467"/>
                        <a:pt x="674" y="1303"/>
                        <a:pt x="771" y="1099"/>
                      </a:cubicBezTo>
                      <a:cubicBezTo>
                        <a:pt x="827" y="983"/>
                        <a:pt x="857" y="860"/>
                        <a:pt x="833" y="730"/>
                      </a:cubicBezTo>
                      <a:cubicBezTo>
                        <a:pt x="809" y="595"/>
                        <a:pt x="720" y="493"/>
                        <a:pt x="590" y="471"/>
                      </a:cubicBezTo>
                      <a:cubicBezTo>
                        <a:pt x="482" y="456"/>
                        <a:pt x="374" y="452"/>
                        <a:pt x="272" y="4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4">
                  <a:extLst>
                    <a:ext uri="{FF2B5EF4-FFF2-40B4-BE49-F238E27FC236}">
                      <a16:creationId xmlns:a16="http://schemas.microsoft.com/office/drawing/2014/main" id="{30834D9A-DB6A-57F8-14CD-DFAB3CC3D242}"/>
                    </a:ext>
                  </a:extLst>
                </p:cNvPr>
                <p:cNvSpPr/>
                <p:nvPr/>
              </p:nvSpPr>
              <p:spPr>
                <a:xfrm>
                  <a:off x="4215743" y="3679195"/>
                  <a:ext cx="1603" cy="2104"/>
                </a:xfrm>
                <a:custGeom>
                  <a:avLst/>
                  <a:gdLst/>
                  <a:ahLst/>
                  <a:cxnLst/>
                  <a:rect l="l" t="t" r="r" b="b"/>
                  <a:pathLst>
                    <a:path w="16" h="21" extrusionOk="0">
                      <a:moveTo>
                        <a:pt x="7" y="1"/>
                      </a:moveTo>
                      <a:lnTo>
                        <a:pt x="0" y="20"/>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4">
                  <a:extLst>
                    <a:ext uri="{FF2B5EF4-FFF2-40B4-BE49-F238E27FC236}">
                      <a16:creationId xmlns:a16="http://schemas.microsoft.com/office/drawing/2014/main" id="{482D4166-D947-6103-5FF7-57041828B507}"/>
                    </a:ext>
                  </a:extLst>
                </p:cNvPr>
                <p:cNvSpPr/>
                <p:nvPr/>
              </p:nvSpPr>
              <p:spPr>
                <a:xfrm>
                  <a:off x="3788569" y="3670479"/>
                  <a:ext cx="27550" cy="33361"/>
                </a:xfrm>
                <a:custGeom>
                  <a:avLst/>
                  <a:gdLst/>
                  <a:ahLst/>
                  <a:cxnLst/>
                  <a:rect l="l" t="t" r="r" b="b"/>
                  <a:pathLst>
                    <a:path w="275" h="333" extrusionOk="0">
                      <a:moveTo>
                        <a:pt x="274" y="47"/>
                      </a:moveTo>
                      <a:cubicBezTo>
                        <a:pt x="270" y="92"/>
                        <a:pt x="275" y="126"/>
                        <a:pt x="264" y="151"/>
                      </a:cubicBezTo>
                      <a:cubicBezTo>
                        <a:pt x="226" y="231"/>
                        <a:pt x="201" y="332"/>
                        <a:pt x="84" y="327"/>
                      </a:cubicBezTo>
                      <a:cubicBezTo>
                        <a:pt x="60" y="325"/>
                        <a:pt x="24" y="294"/>
                        <a:pt x="21" y="273"/>
                      </a:cubicBezTo>
                      <a:cubicBezTo>
                        <a:pt x="1" y="166"/>
                        <a:pt x="54" y="63"/>
                        <a:pt x="162" y="15"/>
                      </a:cubicBezTo>
                      <a:cubicBezTo>
                        <a:pt x="190" y="1"/>
                        <a:pt x="238" y="34"/>
                        <a:pt x="274" y="4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4">
                  <a:extLst>
                    <a:ext uri="{FF2B5EF4-FFF2-40B4-BE49-F238E27FC236}">
                      <a16:creationId xmlns:a16="http://schemas.microsoft.com/office/drawing/2014/main" id="{D06EBCA9-A61E-B12E-B004-73BB492C64D6}"/>
                    </a:ext>
                  </a:extLst>
                </p:cNvPr>
                <p:cNvSpPr/>
                <p:nvPr/>
              </p:nvSpPr>
              <p:spPr>
                <a:xfrm>
                  <a:off x="3803596" y="3724377"/>
                  <a:ext cx="22341" cy="25146"/>
                </a:xfrm>
                <a:custGeom>
                  <a:avLst/>
                  <a:gdLst/>
                  <a:ahLst/>
                  <a:cxnLst/>
                  <a:rect l="l" t="t" r="r" b="b"/>
                  <a:pathLst>
                    <a:path w="223" h="251" extrusionOk="0">
                      <a:moveTo>
                        <a:pt x="132" y="7"/>
                      </a:moveTo>
                      <a:cubicBezTo>
                        <a:pt x="151" y="7"/>
                        <a:pt x="173" y="1"/>
                        <a:pt x="178" y="9"/>
                      </a:cubicBezTo>
                      <a:cubicBezTo>
                        <a:pt x="195" y="32"/>
                        <a:pt x="222" y="67"/>
                        <a:pt x="215" y="84"/>
                      </a:cubicBezTo>
                      <a:cubicBezTo>
                        <a:pt x="194" y="138"/>
                        <a:pt x="160" y="189"/>
                        <a:pt x="123" y="232"/>
                      </a:cubicBezTo>
                      <a:cubicBezTo>
                        <a:pt x="110" y="247"/>
                        <a:pt x="63" y="251"/>
                        <a:pt x="43" y="239"/>
                      </a:cubicBezTo>
                      <a:cubicBezTo>
                        <a:pt x="22" y="226"/>
                        <a:pt x="0" y="189"/>
                        <a:pt x="1" y="165"/>
                      </a:cubicBezTo>
                      <a:cubicBezTo>
                        <a:pt x="7" y="77"/>
                        <a:pt x="46" y="36"/>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4">
                  <a:extLst>
                    <a:ext uri="{FF2B5EF4-FFF2-40B4-BE49-F238E27FC236}">
                      <a16:creationId xmlns:a16="http://schemas.microsoft.com/office/drawing/2014/main" id="{BD6A5D56-109D-071C-62FD-CBAE3209F007}"/>
                    </a:ext>
                  </a:extLst>
                </p:cNvPr>
                <p:cNvSpPr/>
                <p:nvPr/>
              </p:nvSpPr>
              <p:spPr>
                <a:xfrm>
                  <a:off x="3821829" y="3773867"/>
                  <a:ext cx="23443" cy="24044"/>
                </a:xfrm>
                <a:custGeom>
                  <a:avLst/>
                  <a:gdLst/>
                  <a:ahLst/>
                  <a:cxnLst/>
                  <a:rect l="l" t="t" r="r" b="b"/>
                  <a:pathLst>
                    <a:path w="234" h="240" extrusionOk="0">
                      <a:moveTo>
                        <a:pt x="212" y="54"/>
                      </a:moveTo>
                      <a:cubicBezTo>
                        <a:pt x="234" y="136"/>
                        <a:pt x="158" y="239"/>
                        <a:pt x="73" y="237"/>
                      </a:cubicBezTo>
                      <a:cubicBezTo>
                        <a:pt x="52" y="235"/>
                        <a:pt x="19" y="205"/>
                        <a:pt x="16" y="183"/>
                      </a:cubicBezTo>
                      <a:cubicBezTo>
                        <a:pt x="0" y="96"/>
                        <a:pt x="102" y="0"/>
                        <a:pt x="181" y="23"/>
                      </a:cubicBezTo>
                      <a:cubicBezTo>
                        <a:pt x="194" y="26"/>
                        <a:pt x="202" y="43"/>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4">
                  <a:extLst>
                    <a:ext uri="{FF2B5EF4-FFF2-40B4-BE49-F238E27FC236}">
                      <a16:creationId xmlns:a16="http://schemas.microsoft.com/office/drawing/2014/main" id="{7E599F53-DC0C-2DCE-731F-950701353B76}"/>
                    </a:ext>
                  </a:extLst>
                </p:cNvPr>
                <p:cNvSpPr/>
                <p:nvPr/>
              </p:nvSpPr>
              <p:spPr>
                <a:xfrm>
                  <a:off x="3861501" y="3801918"/>
                  <a:ext cx="11020" cy="11220"/>
                </a:xfrm>
                <a:custGeom>
                  <a:avLst/>
                  <a:gdLst/>
                  <a:ahLst/>
                  <a:cxnLst/>
                  <a:rect l="l" t="t" r="r" b="b"/>
                  <a:pathLst>
                    <a:path w="110" h="112" extrusionOk="0">
                      <a:moveTo>
                        <a:pt x="110" y="34"/>
                      </a:moveTo>
                      <a:cubicBezTo>
                        <a:pt x="99" y="60"/>
                        <a:pt x="94" y="101"/>
                        <a:pt x="78" y="106"/>
                      </a:cubicBezTo>
                      <a:cubicBezTo>
                        <a:pt x="58" y="112"/>
                        <a:pt x="27" y="90"/>
                        <a:pt x="0" y="80"/>
                      </a:cubicBezTo>
                      <a:cubicBezTo>
                        <a:pt x="11" y="55"/>
                        <a:pt x="20" y="20"/>
                        <a:pt x="38" y="9"/>
                      </a:cubicBezTo>
                      <a:cubicBezTo>
                        <a:pt x="53" y="0"/>
                        <a:pt x="86" y="24"/>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914" name="Google Shape;2914;p44">
            <a:extLst>
              <a:ext uri="{FF2B5EF4-FFF2-40B4-BE49-F238E27FC236}">
                <a16:creationId xmlns:a16="http://schemas.microsoft.com/office/drawing/2014/main" id="{682695C1-2E64-284F-E728-DA5708B5899A}"/>
              </a:ext>
            </a:extLst>
          </p:cNvPr>
          <p:cNvGrpSpPr/>
          <p:nvPr/>
        </p:nvGrpSpPr>
        <p:grpSpPr>
          <a:xfrm>
            <a:off x="7067873" y="4395692"/>
            <a:ext cx="3992355" cy="567033"/>
            <a:chOff x="450000" y="4160368"/>
            <a:chExt cx="3910713" cy="567033"/>
          </a:xfrm>
        </p:grpSpPr>
        <p:grpSp>
          <p:nvGrpSpPr>
            <p:cNvPr id="2915" name="Google Shape;2915;p44">
              <a:extLst>
                <a:ext uri="{FF2B5EF4-FFF2-40B4-BE49-F238E27FC236}">
                  <a16:creationId xmlns:a16="http://schemas.microsoft.com/office/drawing/2014/main" id="{1503CAF4-6653-2373-44B1-720641219525}"/>
                </a:ext>
              </a:extLst>
            </p:cNvPr>
            <p:cNvGrpSpPr/>
            <p:nvPr/>
          </p:nvGrpSpPr>
          <p:grpSpPr>
            <a:xfrm>
              <a:off x="2829204" y="4160368"/>
              <a:ext cx="759984" cy="567033"/>
              <a:chOff x="3600729" y="4160368"/>
              <a:chExt cx="759984" cy="567033"/>
            </a:xfrm>
          </p:grpSpPr>
          <p:sp>
            <p:nvSpPr>
              <p:cNvPr id="2916" name="Google Shape;2916;p44">
                <a:extLst>
                  <a:ext uri="{FF2B5EF4-FFF2-40B4-BE49-F238E27FC236}">
                    <a16:creationId xmlns:a16="http://schemas.microsoft.com/office/drawing/2014/main" id="{E6096D44-D3F2-C846-036C-B38C303874B2}"/>
                  </a:ext>
                </a:extLst>
              </p:cNvPr>
              <p:cNvSpPr/>
              <p:nvPr/>
            </p:nvSpPr>
            <p:spPr>
              <a:xfrm>
                <a:off x="3600729" y="4160368"/>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7" name="Google Shape;2917;p44">
                <a:extLst>
                  <a:ext uri="{FF2B5EF4-FFF2-40B4-BE49-F238E27FC236}">
                    <a16:creationId xmlns:a16="http://schemas.microsoft.com/office/drawing/2014/main" id="{11DC57B5-3016-451E-E07D-801AE7AC6FD1}"/>
                  </a:ext>
                </a:extLst>
              </p:cNvPr>
              <p:cNvGrpSpPr/>
              <p:nvPr/>
            </p:nvGrpSpPr>
            <p:grpSpPr>
              <a:xfrm>
                <a:off x="3628379" y="4184011"/>
                <a:ext cx="710889" cy="521447"/>
                <a:chOff x="3628379" y="4184011"/>
                <a:chExt cx="710889" cy="521447"/>
              </a:xfrm>
            </p:grpSpPr>
            <p:sp>
              <p:nvSpPr>
                <p:cNvPr id="2918" name="Google Shape;2918;p44">
                  <a:extLst>
                    <a:ext uri="{FF2B5EF4-FFF2-40B4-BE49-F238E27FC236}">
                      <a16:creationId xmlns:a16="http://schemas.microsoft.com/office/drawing/2014/main" id="{EB7BFEA1-8220-23E7-686E-F8A25DF7D585}"/>
                    </a:ext>
                  </a:extLst>
                </p:cNvPr>
                <p:cNvSpPr/>
                <p:nvPr/>
              </p:nvSpPr>
              <p:spPr>
                <a:xfrm>
                  <a:off x="4195506" y="4292607"/>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4">
                  <a:extLst>
                    <a:ext uri="{FF2B5EF4-FFF2-40B4-BE49-F238E27FC236}">
                      <a16:creationId xmlns:a16="http://schemas.microsoft.com/office/drawing/2014/main" id="{F6D7A8EC-5637-D2CB-4488-CE1CF712AA87}"/>
                    </a:ext>
                  </a:extLst>
                </p:cNvPr>
                <p:cNvSpPr/>
                <p:nvPr/>
              </p:nvSpPr>
              <p:spPr>
                <a:xfrm>
                  <a:off x="4215743" y="4425048"/>
                  <a:ext cx="1603" cy="2104"/>
                </a:xfrm>
                <a:custGeom>
                  <a:avLst/>
                  <a:gdLst/>
                  <a:ahLst/>
                  <a:cxnLst/>
                  <a:rect l="l" t="t" r="r" b="b"/>
                  <a:pathLst>
                    <a:path w="16" h="21" extrusionOk="0">
                      <a:moveTo>
                        <a:pt x="7" y="0"/>
                      </a:moveTo>
                      <a:lnTo>
                        <a:pt x="0"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4">
                  <a:extLst>
                    <a:ext uri="{FF2B5EF4-FFF2-40B4-BE49-F238E27FC236}">
                      <a16:creationId xmlns:a16="http://schemas.microsoft.com/office/drawing/2014/main" id="{2D8A7721-76AA-03F3-1FB2-128B24246450}"/>
                    </a:ext>
                  </a:extLst>
                </p:cNvPr>
                <p:cNvSpPr/>
                <p:nvPr/>
              </p:nvSpPr>
              <p:spPr>
                <a:xfrm>
                  <a:off x="3744289" y="4269666"/>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4">
                  <a:extLst>
                    <a:ext uri="{FF2B5EF4-FFF2-40B4-BE49-F238E27FC236}">
                      <a16:creationId xmlns:a16="http://schemas.microsoft.com/office/drawing/2014/main" id="{AB3272A8-5D11-B228-2D8B-0805521B1569}"/>
                    </a:ext>
                  </a:extLst>
                </p:cNvPr>
                <p:cNvSpPr/>
                <p:nvPr/>
              </p:nvSpPr>
              <p:spPr>
                <a:xfrm>
                  <a:off x="3628379" y="4538253"/>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4">
                  <a:extLst>
                    <a:ext uri="{FF2B5EF4-FFF2-40B4-BE49-F238E27FC236}">
                      <a16:creationId xmlns:a16="http://schemas.microsoft.com/office/drawing/2014/main" id="{2914A993-FACE-55B8-ACB8-B026D197EBB0}"/>
                    </a:ext>
                  </a:extLst>
                </p:cNvPr>
                <p:cNvSpPr/>
                <p:nvPr/>
              </p:nvSpPr>
              <p:spPr>
                <a:xfrm>
                  <a:off x="3755810" y="4184011"/>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4">
                  <a:extLst>
                    <a:ext uri="{FF2B5EF4-FFF2-40B4-BE49-F238E27FC236}">
                      <a16:creationId xmlns:a16="http://schemas.microsoft.com/office/drawing/2014/main" id="{579250A9-38C2-004C-0227-7442B21B7110}"/>
                    </a:ext>
                  </a:extLst>
                </p:cNvPr>
                <p:cNvSpPr/>
                <p:nvPr/>
              </p:nvSpPr>
              <p:spPr>
                <a:xfrm>
                  <a:off x="3861501" y="4547770"/>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4" name="Google Shape;2924;p44">
              <a:extLst>
                <a:ext uri="{FF2B5EF4-FFF2-40B4-BE49-F238E27FC236}">
                  <a16:creationId xmlns:a16="http://schemas.microsoft.com/office/drawing/2014/main" id="{3C55259E-262E-D593-4573-4D2AB1DBEFFD}"/>
                </a:ext>
              </a:extLst>
            </p:cNvPr>
            <p:cNvGrpSpPr/>
            <p:nvPr/>
          </p:nvGrpSpPr>
          <p:grpSpPr>
            <a:xfrm>
              <a:off x="450000" y="4160368"/>
              <a:ext cx="759884" cy="567033"/>
              <a:chOff x="450000" y="4160368"/>
              <a:chExt cx="759884" cy="567033"/>
            </a:xfrm>
          </p:grpSpPr>
          <p:sp>
            <p:nvSpPr>
              <p:cNvPr id="2925" name="Google Shape;2925;p44">
                <a:extLst>
                  <a:ext uri="{FF2B5EF4-FFF2-40B4-BE49-F238E27FC236}">
                    <a16:creationId xmlns:a16="http://schemas.microsoft.com/office/drawing/2014/main" id="{313DCA12-2483-5685-62A1-830D96B36A4A}"/>
                  </a:ext>
                </a:extLst>
              </p:cNvPr>
              <p:cNvSpPr/>
              <p:nvPr/>
            </p:nvSpPr>
            <p:spPr>
              <a:xfrm>
                <a:off x="450000" y="4160368"/>
                <a:ext cx="759884" cy="567033"/>
              </a:xfrm>
              <a:custGeom>
                <a:avLst/>
                <a:gdLst/>
                <a:ahLst/>
                <a:cxnLst/>
                <a:rect l="l" t="t" r="r" b="b"/>
                <a:pathLst>
                  <a:path w="7585" h="5660" extrusionOk="0">
                    <a:moveTo>
                      <a:pt x="1377" y="3541"/>
                    </a:moveTo>
                    <a:cubicBezTo>
                      <a:pt x="1369" y="3439"/>
                      <a:pt x="1374" y="3359"/>
                      <a:pt x="1354" y="3286"/>
                    </a:cubicBezTo>
                    <a:cubicBezTo>
                      <a:pt x="1241" y="2852"/>
                      <a:pt x="1200" y="2412"/>
                      <a:pt x="1200" y="1966"/>
                    </a:cubicBezTo>
                    <a:cubicBezTo>
                      <a:pt x="1200" y="1711"/>
                      <a:pt x="1194" y="1459"/>
                      <a:pt x="1201" y="1205"/>
                    </a:cubicBezTo>
                    <a:cubicBezTo>
                      <a:pt x="1205" y="1047"/>
                      <a:pt x="1229" y="889"/>
                      <a:pt x="1241" y="732"/>
                    </a:cubicBezTo>
                    <a:cubicBezTo>
                      <a:pt x="1265" y="476"/>
                      <a:pt x="1424" y="338"/>
                      <a:pt x="1651" y="262"/>
                    </a:cubicBezTo>
                    <a:cubicBezTo>
                      <a:pt x="1741" y="233"/>
                      <a:pt x="1835" y="214"/>
                      <a:pt x="1931" y="200"/>
                    </a:cubicBezTo>
                    <a:cubicBezTo>
                      <a:pt x="2812" y="58"/>
                      <a:pt x="3696" y="0"/>
                      <a:pt x="4585" y="115"/>
                    </a:cubicBezTo>
                    <a:cubicBezTo>
                      <a:pt x="4852" y="150"/>
                      <a:pt x="5119" y="182"/>
                      <a:pt x="5385" y="224"/>
                    </a:cubicBezTo>
                    <a:cubicBezTo>
                      <a:pt x="5792" y="288"/>
                      <a:pt x="6035" y="528"/>
                      <a:pt x="6123" y="929"/>
                    </a:cubicBezTo>
                    <a:cubicBezTo>
                      <a:pt x="6140" y="1004"/>
                      <a:pt x="6162" y="1079"/>
                      <a:pt x="6176" y="1136"/>
                    </a:cubicBezTo>
                    <a:cubicBezTo>
                      <a:pt x="6305" y="1230"/>
                      <a:pt x="6409" y="1155"/>
                      <a:pt x="6513" y="1142"/>
                    </a:cubicBezTo>
                    <a:cubicBezTo>
                      <a:pt x="6844" y="1102"/>
                      <a:pt x="7105" y="1219"/>
                      <a:pt x="7298" y="1485"/>
                    </a:cubicBezTo>
                    <a:cubicBezTo>
                      <a:pt x="7364" y="1574"/>
                      <a:pt x="7426" y="1667"/>
                      <a:pt x="7473" y="1768"/>
                    </a:cubicBezTo>
                    <a:cubicBezTo>
                      <a:pt x="7575" y="1977"/>
                      <a:pt x="7585" y="2192"/>
                      <a:pt x="7497" y="2413"/>
                    </a:cubicBezTo>
                    <a:cubicBezTo>
                      <a:pt x="7376" y="2715"/>
                      <a:pt x="7189" y="2966"/>
                      <a:pt x="6940" y="3173"/>
                    </a:cubicBezTo>
                    <a:cubicBezTo>
                      <a:pt x="6795" y="3293"/>
                      <a:pt x="6644" y="3409"/>
                      <a:pt x="6501" y="3521"/>
                    </a:cubicBezTo>
                    <a:cubicBezTo>
                      <a:pt x="6517" y="3639"/>
                      <a:pt x="6609" y="3635"/>
                      <a:pt x="6674" y="3665"/>
                    </a:cubicBezTo>
                    <a:cubicBezTo>
                      <a:pt x="6790" y="3715"/>
                      <a:pt x="6918" y="3746"/>
                      <a:pt x="7023" y="3812"/>
                    </a:cubicBezTo>
                    <a:cubicBezTo>
                      <a:pt x="7256" y="3955"/>
                      <a:pt x="7328" y="4226"/>
                      <a:pt x="7214" y="4478"/>
                    </a:cubicBezTo>
                    <a:cubicBezTo>
                      <a:pt x="7134" y="4656"/>
                      <a:pt x="7001" y="4792"/>
                      <a:pt x="6851" y="4912"/>
                    </a:cubicBezTo>
                    <a:cubicBezTo>
                      <a:pt x="6458" y="5226"/>
                      <a:pt x="6009" y="5423"/>
                      <a:pt x="5517" y="5501"/>
                    </a:cubicBezTo>
                    <a:cubicBezTo>
                      <a:pt x="5127" y="5564"/>
                      <a:pt x="4729" y="5594"/>
                      <a:pt x="4334" y="5619"/>
                    </a:cubicBezTo>
                    <a:cubicBezTo>
                      <a:pt x="3938" y="5643"/>
                      <a:pt x="3541" y="5660"/>
                      <a:pt x="3144" y="5648"/>
                    </a:cubicBezTo>
                    <a:cubicBezTo>
                      <a:pt x="2462" y="5628"/>
                      <a:pt x="1783" y="5557"/>
                      <a:pt x="1142" y="5298"/>
                    </a:cubicBezTo>
                    <a:cubicBezTo>
                      <a:pt x="876" y="5189"/>
                      <a:pt x="625" y="5048"/>
                      <a:pt x="418" y="4847"/>
                    </a:cubicBezTo>
                    <a:cubicBezTo>
                      <a:pt x="308" y="4739"/>
                      <a:pt x="202" y="4612"/>
                      <a:pt x="130" y="4475"/>
                    </a:cubicBezTo>
                    <a:cubicBezTo>
                      <a:pt x="1" y="4232"/>
                      <a:pt x="84" y="3958"/>
                      <a:pt x="315" y="3809"/>
                    </a:cubicBezTo>
                    <a:cubicBezTo>
                      <a:pt x="520" y="3677"/>
                      <a:pt x="754" y="3633"/>
                      <a:pt x="990" y="3597"/>
                    </a:cubicBezTo>
                    <a:cubicBezTo>
                      <a:pt x="1114" y="3578"/>
                      <a:pt x="1237" y="3560"/>
                      <a:pt x="1377" y="3541"/>
                    </a:cubicBezTo>
                    <a:close/>
                    <a:moveTo>
                      <a:pt x="6146" y="2642"/>
                    </a:moveTo>
                    <a:cubicBezTo>
                      <a:pt x="6336" y="2638"/>
                      <a:pt x="6397" y="2477"/>
                      <a:pt x="6481" y="2354"/>
                    </a:cubicBezTo>
                    <a:cubicBezTo>
                      <a:pt x="6544" y="2263"/>
                      <a:pt x="6573" y="2153"/>
                      <a:pt x="6508" y="2047"/>
                    </a:cubicBezTo>
                    <a:cubicBezTo>
                      <a:pt x="6494" y="2023"/>
                      <a:pt x="6454" y="1998"/>
                      <a:pt x="6433" y="2002"/>
                    </a:cubicBezTo>
                    <a:cubicBezTo>
                      <a:pt x="6346" y="2019"/>
                      <a:pt x="6261" y="2049"/>
                      <a:pt x="6180" y="2073"/>
                    </a:cubicBezTo>
                    <a:cubicBezTo>
                      <a:pt x="6138" y="2279"/>
                      <a:pt x="6127" y="2464"/>
                      <a:pt x="6154" y="2652"/>
                    </a:cubicBezTo>
                    <a:lnTo>
                      <a:pt x="6139" y="2663"/>
                    </a:lnTo>
                    <a:close/>
                    <a:moveTo>
                      <a:pt x="1506" y="1091"/>
                    </a:moveTo>
                    <a:cubicBezTo>
                      <a:pt x="1433" y="1676"/>
                      <a:pt x="1474" y="2674"/>
                      <a:pt x="1597" y="3128"/>
                    </a:cubicBezTo>
                    <a:cubicBezTo>
                      <a:pt x="1641" y="3296"/>
                      <a:pt x="1710" y="3460"/>
                      <a:pt x="1787" y="3613"/>
                    </a:cubicBezTo>
                    <a:cubicBezTo>
                      <a:pt x="1914" y="3863"/>
                      <a:pt x="2114" y="4043"/>
                      <a:pt x="2377" y="4141"/>
                    </a:cubicBezTo>
                    <a:cubicBezTo>
                      <a:pt x="2810" y="4301"/>
                      <a:pt x="3251" y="4427"/>
                      <a:pt x="3715" y="4463"/>
                    </a:cubicBezTo>
                    <a:cubicBezTo>
                      <a:pt x="4119" y="4494"/>
                      <a:pt x="4501" y="4437"/>
                      <a:pt x="4883" y="4301"/>
                    </a:cubicBezTo>
                    <a:cubicBezTo>
                      <a:pt x="5156" y="4204"/>
                      <a:pt x="5354" y="4039"/>
                      <a:pt x="5478" y="3788"/>
                    </a:cubicBezTo>
                    <a:cubicBezTo>
                      <a:pt x="5575" y="3590"/>
                      <a:pt x="5654" y="3380"/>
                      <a:pt x="5718" y="3169"/>
                    </a:cubicBezTo>
                    <a:cubicBezTo>
                      <a:pt x="5879" y="2649"/>
                      <a:pt x="5889" y="2106"/>
                      <a:pt x="5917" y="1568"/>
                    </a:cubicBezTo>
                    <a:cubicBezTo>
                      <a:pt x="5925" y="1416"/>
                      <a:pt x="5936" y="1251"/>
                      <a:pt x="5821" y="1101"/>
                    </a:cubicBezTo>
                    <a:cubicBezTo>
                      <a:pt x="5762" y="1135"/>
                      <a:pt x="5705" y="1161"/>
                      <a:pt x="5656" y="1199"/>
                    </a:cubicBezTo>
                    <a:cubicBezTo>
                      <a:pt x="5378" y="1401"/>
                      <a:pt x="5057" y="1492"/>
                      <a:pt x="4721" y="1518"/>
                    </a:cubicBezTo>
                    <a:cubicBezTo>
                      <a:pt x="4198" y="1557"/>
                      <a:pt x="3674" y="1568"/>
                      <a:pt x="3155" y="1455"/>
                    </a:cubicBezTo>
                    <a:cubicBezTo>
                      <a:pt x="2753" y="1368"/>
                      <a:pt x="2351" y="1276"/>
                      <a:pt x="1948" y="1186"/>
                    </a:cubicBezTo>
                    <a:cubicBezTo>
                      <a:pt x="1812" y="1156"/>
                      <a:pt x="1672" y="1127"/>
                      <a:pt x="1506" y="1091"/>
                    </a:cubicBezTo>
                    <a:close/>
                    <a:moveTo>
                      <a:pt x="1495" y="3797"/>
                    </a:moveTo>
                    <a:cubicBezTo>
                      <a:pt x="1205" y="3802"/>
                      <a:pt x="894" y="3853"/>
                      <a:pt x="596" y="3967"/>
                    </a:cubicBezTo>
                    <a:cubicBezTo>
                      <a:pt x="331" y="4069"/>
                      <a:pt x="278" y="4275"/>
                      <a:pt x="450" y="4492"/>
                    </a:cubicBezTo>
                    <a:cubicBezTo>
                      <a:pt x="642" y="4734"/>
                      <a:pt x="895" y="4898"/>
                      <a:pt x="1177" y="5014"/>
                    </a:cubicBezTo>
                    <a:cubicBezTo>
                      <a:pt x="1501" y="5148"/>
                      <a:pt x="1836" y="5245"/>
                      <a:pt x="2182" y="5292"/>
                    </a:cubicBezTo>
                    <a:cubicBezTo>
                      <a:pt x="3163" y="5430"/>
                      <a:pt x="4142" y="5442"/>
                      <a:pt x="5121" y="5299"/>
                    </a:cubicBezTo>
                    <a:cubicBezTo>
                      <a:pt x="5483" y="5246"/>
                      <a:pt x="5836" y="5149"/>
                      <a:pt x="6174" y="5010"/>
                    </a:cubicBezTo>
                    <a:cubicBezTo>
                      <a:pt x="6454" y="4893"/>
                      <a:pt x="6707" y="4729"/>
                      <a:pt x="6898" y="4484"/>
                    </a:cubicBezTo>
                    <a:cubicBezTo>
                      <a:pt x="7057" y="4280"/>
                      <a:pt x="7014" y="4079"/>
                      <a:pt x="6782" y="3984"/>
                    </a:cubicBezTo>
                    <a:cubicBezTo>
                      <a:pt x="6472" y="3859"/>
                      <a:pt x="6152" y="3774"/>
                      <a:pt x="5803" y="3838"/>
                    </a:cubicBezTo>
                    <a:cubicBezTo>
                      <a:pt x="5714" y="3952"/>
                      <a:pt x="5626" y="4064"/>
                      <a:pt x="5539" y="4174"/>
                    </a:cubicBezTo>
                    <a:cubicBezTo>
                      <a:pt x="5430" y="4314"/>
                      <a:pt x="5294" y="4420"/>
                      <a:pt x="5129" y="4489"/>
                    </a:cubicBezTo>
                    <a:cubicBezTo>
                      <a:pt x="4607" y="4705"/>
                      <a:pt x="4070" y="4821"/>
                      <a:pt x="3504" y="4714"/>
                    </a:cubicBezTo>
                    <a:cubicBezTo>
                      <a:pt x="3272" y="4670"/>
                      <a:pt x="3039" y="4621"/>
                      <a:pt x="2807" y="4568"/>
                    </a:cubicBezTo>
                    <a:cubicBezTo>
                      <a:pt x="2316" y="4458"/>
                      <a:pt x="1875" y="4260"/>
                      <a:pt x="1568" y="3835"/>
                    </a:cubicBezTo>
                    <a:cubicBezTo>
                      <a:pt x="1558" y="3823"/>
                      <a:pt x="1539" y="3819"/>
                      <a:pt x="1495" y="3797"/>
                    </a:cubicBezTo>
                    <a:close/>
                    <a:moveTo>
                      <a:pt x="5477" y="996"/>
                    </a:moveTo>
                    <a:cubicBezTo>
                      <a:pt x="5562" y="919"/>
                      <a:pt x="5615" y="882"/>
                      <a:pt x="5651" y="833"/>
                    </a:cubicBezTo>
                    <a:cubicBezTo>
                      <a:pt x="5734" y="720"/>
                      <a:pt x="5713" y="608"/>
                      <a:pt x="5597" y="557"/>
                    </a:cubicBezTo>
                    <a:cubicBezTo>
                      <a:pt x="5496" y="514"/>
                      <a:pt x="5391" y="469"/>
                      <a:pt x="5284" y="454"/>
                    </a:cubicBezTo>
                    <a:cubicBezTo>
                      <a:pt x="4939" y="404"/>
                      <a:pt x="4592" y="366"/>
                      <a:pt x="4245" y="325"/>
                    </a:cubicBezTo>
                    <a:cubicBezTo>
                      <a:pt x="3483" y="237"/>
                      <a:pt x="2725" y="281"/>
                      <a:pt x="1972" y="416"/>
                    </a:cubicBezTo>
                    <a:cubicBezTo>
                      <a:pt x="1865" y="434"/>
                      <a:pt x="1759" y="477"/>
                      <a:pt x="1662" y="525"/>
                    </a:cubicBezTo>
                    <a:cubicBezTo>
                      <a:pt x="1550" y="582"/>
                      <a:pt x="1547" y="726"/>
                      <a:pt x="1642" y="805"/>
                    </a:cubicBezTo>
                    <a:cubicBezTo>
                      <a:pt x="1752" y="892"/>
                      <a:pt x="1862" y="902"/>
                      <a:pt x="1998" y="861"/>
                    </a:cubicBezTo>
                    <a:cubicBezTo>
                      <a:pt x="2505" y="709"/>
                      <a:pt x="3023" y="652"/>
                      <a:pt x="3550" y="679"/>
                    </a:cubicBezTo>
                    <a:cubicBezTo>
                      <a:pt x="3883" y="695"/>
                      <a:pt x="4215" y="725"/>
                      <a:pt x="4548" y="733"/>
                    </a:cubicBezTo>
                    <a:cubicBezTo>
                      <a:pt x="4871" y="740"/>
                      <a:pt x="5180" y="776"/>
                      <a:pt x="5477" y="996"/>
                    </a:cubicBezTo>
                    <a:close/>
                    <a:moveTo>
                      <a:pt x="6209" y="1761"/>
                    </a:moveTo>
                    <a:cubicBezTo>
                      <a:pt x="6311" y="1771"/>
                      <a:pt x="6418" y="1774"/>
                      <a:pt x="6525" y="1792"/>
                    </a:cubicBezTo>
                    <a:cubicBezTo>
                      <a:pt x="6657" y="1814"/>
                      <a:pt x="6744" y="1916"/>
                      <a:pt x="6767" y="2050"/>
                    </a:cubicBezTo>
                    <a:cubicBezTo>
                      <a:pt x="6792" y="2181"/>
                      <a:pt x="6762" y="2304"/>
                      <a:pt x="6706" y="2418"/>
                    </a:cubicBezTo>
                    <a:cubicBezTo>
                      <a:pt x="6609" y="2622"/>
                      <a:pt x="6460" y="2786"/>
                      <a:pt x="6281" y="2921"/>
                    </a:cubicBezTo>
                    <a:cubicBezTo>
                      <a:pt x="6207" y="2979"/>
                      <a:pt x="6116" y="3021"/>
                      <a:pt x="6053" y="3088"/>
                    </a:cubicBezTo>
                    <a:cubicBezTo>
                      <a:pt x="5974" y="3172"/>
                      <a:pt x="5935" y="3277"/>
                      <a:pt x="6023" y="3393"/>
                    </a:cubicBezTo>
                    <a:cubicBezTo>
                      <a:pt x="6065" y="3386"/>
                      <a:pt x="6118" y="3390"/>
                      <a:pt x="6155" y="3371"/>
                    </a:cubicBezTo>
                    <a:cubicBezTo>
                      <a:pt x="6438" y="3225"/>
                      <a:pt x="6700" y="3047"/>
                      <a:pt x="6920" y="2816"/>
                    </a:cubicBezTo>
                    <a:cubicBezTo>
                      <a:pt x="7027" y="2704"/>
                      <a:pt x="7124" y="2575"/>
                      <a:pt x="7201" y="2438"/>
                    </a:cubicBezTo>
                    <a:cubicBezTo>
                      <a:pt x="7369" y="2137"/>
                      <a:pt x="7318" y="1859"/>
                      <a:pt x="7063" y="1568"/>
                    </a:cubicBezTo>
                    <a:cubicBezTo>
                      <a:pt x="6887" y="1367"/>
                      <a:pt x="6634" y="1319"/>
                      <a:pt x="6322" y="1430"/>
                    </a:cubicBezTo>
                    <a:cubicBezTo>
                      <a:pt x="6209" y="1471"/>
                      <a:pt x="6187" y="1527"/>
                      <a:pt x="6209" y="1761"/>
                    </a:cubicBezTo>
                    <a:close/>
                    <a:moveTo>
                      <a:pt x="5197" y="1078"/>
                    </a:moveTo>
                    <a:cubicBezTo>
                      <a:pt x="4505" y="903"/>
                      <a:pt x="3905" y="949"/>
                      <a:pt x="3313" y="929"/>
                    </a:cubicBezTo>
                    <a:cubicBezTo>
                      <a:pt x="3035" y="918"/>
                      <a:pt x="2748" y="889"/>
                      <a:pt x="2480" y="1011"/>
                    </a:cubicBezTo>
                    <a:cubicBezTo>
                      <a:pt x="2472" y="1015"/>
                      <a:pt x="2472" y="1041"/>
                      <a:pt x="2467" y="1055"/>
                    </a:cubicBezTo>
                    <a:cubicBezTo>
                      <a:pt x="2945" y="1193"/>
                      <a:pt x="4032" y="1298"/>
                      <a:pt x="4561" y="1249"/>
                    </a:cubicBezTo>
                    <a:cubicBezTo>
                      <a:pt x="4741"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6" name="Google Shape;2926;p44">
                <a:extLst>
                  <a:ext uri="{FF2B5EF4-FFF2-40B4-BE49-F238E27FC236}">
                    <a16:creationId xmlns:a16="http://schemas.microsoft.com/office/drawing/2014/main" id="{C92CA194-11C2-8A46-B292-988D9079D242}"/>
                  </a:ext>
                </a:extLst>
              </p:cNvPr>
              <p:cNvGrpSpPr/>
              <p:nvPr/>
            </p:nvGrpSpPr>
            <p:grpSpPr>
              <a:xfrm>
                <a:off x="477550" y="4184011"/>
                <a:ext cx="710789" cy="521447"/>
                <a:chOff x="477550" y="4184011"/>
                <a:chExt cx="710789" cy="521447"/>
              </a:xfrm>
            </p:grpSpPr>
            <p:sp>
              <p:nvSpPr>
                <p:cNvPr id="2927" name="Google Shape;2927;p44">
                  <a:extLst>
                    <a:ext uri="{FF2B5EF4-FFF2-40B4-BE49-F238E27FC236}">
                      <a16:creationId xmlns:a16="http://schemas.microsoft.com/office/drawing/2014/main" id="{107F78CE-191C-A8C3-949E-D6252DDB57F7}"/>
                    </a:ext>
                  </a:extLst>
                </p:cNvPr>
                <p:cNvSpPr/>
                <p:nvPr/>
              </p:nvSpPr>
              <p:spPr>
                <a:xfrm>
                  <a:off x="593560" y="4269666"/>
                  <a:ext cx="451122" cy="340921"/>
                </a:xfrm>
                <a:custGeom>
                  <a:avLst/>
                  <a:gdLst/>
                  <a:ahLst/>
                  <a:cxnLst/>
                  <a:rect l="l" t="t" r="r" b="b"/>
                  <a:pathLst>
                    <a:path w="4503" h="3403" extrusionOk="0">
                      <a:moveTo>
                        <a:pt x="73" y="0"/>
                      </a:moveTo>
                      <a:cubicBezTo>
                        <a:pt x="239" y="36"/>
                        <a:pt x="377" y="64"/>
                        <a:pt x="515" y="94"/>
                      </a:cubicBezTo>
                      <a:cubicBezTo>
                        <a:pt x="918" y="184"/>
                        <a:pt x="1320" y="275"/>
                        <a:pt x="1722" y="363"/>
                      </a:cubicBezTo>
                      <a:cubicBezTo>
                        <a:pt x="2241" y="476"/>
                        <a:pt x="2765" y="465"/>
                        <a:pt x="3288" y="426"/>
                      </a:cubicBezTo>
                      <a:cubicBezTo>
                        <a:pt x="3624" y="400"/>
                        <a:pt x="3943" y="309"/>
                        <a:pt x="4223" y="107"/>
                      </a:cubicBezTo>
                      <a:cubicBezTo>
                        <a:pt x="4273" y="71"/>
                        <a:pt x="4329" y="43"/>
                        <a:pt x="4388" y="9"/>
                      </a:cubicBezTo>
                      <a:cubicBezTo>
                        <a:pt x="4502" y="160"/>
                        <a:pt x="4492" y="324"/>
                        <a:pt x="4484" y="476"/>
                      </a:cubicBezTo>
                      <a:cubicBezTo>
                        <a:pt x="4457" y="1014"/>
                        <a:pt x="4446" y="1556"/>
                        <a:pt x="4285" y="2077"/>
                      </a:cubicBezTo>
                      <a:cubicBezTo>
                        <a:pt x="4221" y="2288"/>
                        <a:pt x="4142" y="2498"/>
                        <a:pt x="4045" y="2696"/>
                      </a:cubicBezTo>
                      <a:cubicBezTo>
                        <a:pt x="3922" y="2946"/>
                        <a:pt x="3723" y="3112"/>
                        <a:pt x="3450" y="3209"/>
                      </a:cubicBezTo>
                      <a:cubicBezTo>
                        <a:pt x="3068" y="3345"/>
                        <a:pt x="2684" y="3402"/>
                        <a:pt x="2282" y="3371"/>
                      </a:cubicBezTo>
                      <a:cubicBezTo>
                        <a:pt x="1818" y="3335"/>
                        <a:pt x="1377" y="3209"/>
                        <a:pt x="944" y="3049"/>
                      </a:cubicBezTo>
                      <a:cubicBezTo>
                        <a:pt x="681" y="2952"/>
                        <a:pt x="481" y="2770"/>
                        <a:pt x="354" y="2521"/>
                      </a:cubicBezTo>
                      <a:cubicBezTo>
                        <a:pt x="275" y="2366"/>
                        <a:pt x="208" y="2202"/>
                        <a:pt x="164" y="2036"/>
                      </a:cubicBezTo>
                      <a:cubicBezTo>
                        <a:pt x="42" y="1583"/>
                        <a:pt x="0" y="588"/>
                        <a:pt x="73" y="0"/>
                      </a:cubicBezTo>
                      <a:close/>
                      <a:moveTo>
                        <a:pt x="717" y="1511"/>
                      </a:moveTo>
                      <a:cubicBezTo>
                        <a:pt x="681" y="1500"/>
                        <a:pt x="632" y="1465"/>
                        <a:pt x="605" y="1479"/>
                      </a:cubicBezTo>
                      <a:cubicBezTo>
                        <a:pt x="497" y="1527"/>
                        <a:pt x="442" y="1632"/>
                        <a:pt x="463" y="1738"/>
                      </a:cubicBezTo>
                      <a:cubicBezTo>
                        <a:pt x="467" y="1760"/>
                        <a:pt x="504" y="1791"/>
                        <a:pt x="525" y="1792"/>
                      </a:cubicBezTo>
                      <a:cubicBezTo>
                        <a:pt x="643" y="1798"/>
                        <a:pt x="668" y="1698"/>
                        <a:pt x="706" y="1617"/>
                      </a:cubicBezTo>
                      <a:cubicBezTo>
                        <a:pt x="718" y="1591"/>
                        <a:pt x="712" y="1556"/>
                        <a:pt x="717" y="1511"/>
                      </a:cubicBezTo>
                      <a:close/>
                      <a:moveTo>
                        <a:pt x="724" y="2011"/>
                      </a:moveTo>
                      <a:cubicBezTo>
                        <a:pt x="638" y="2038"/>
                        <a:pt x="600" y="2079"/>
                        <a:pt x="594" y="2169"/>
                      </a:cubicBezTo>
                      <a:cubicBezTo>
                        <a:pt x="592" y="2195"/>
                        <a:pt x="614" y="2231"/>
                        <a:pt x="636" y="2243"/>
                      </a:cubicBezTo>
                      <a:cubicBezTo>
                        <a:pt x="655" y="2254"/>
                        <a:pt x="702" y="2252"/>
                        <a:pt x="715" y="2237"/>
                      </a:cubicBezTo>
                      <a:cubicBezTo>
                        <a:pt x="752" y="2192"/>
                        <a:pt x="785" y="2141"/>
                        <a:pt x="807" y="2089"/>
                      </a:cubicBezTo>
                      <a:cubicBezTo>
                        <a:pt x="814" y="2070"/>
                        <a:pt x="786" y="2036"/>
                        <a:pt x="770" y="2013"/>
                      </a:cubicBezTo>
                      <a:cubicBezTo>
                        <a:pt x="765" y="2005"/>
                        <a:pt x="743" y="2011"/>
                        <a:pt x="724" y="2011"/>
                      </a:cubicBezTo>
                      <a:close/>
                      <a:moveTo>
                        <a:pt x="986" y="2552"/>
                      </a:moveTo>
                      <a:cubicBezTo>
                        <a:pt x="975" y="2540"/>
                        <a:pt x="967" y="2523"/>
                        <a:pt x="955" y="2519"/>
                      </a:cubicBezTo>
                      <a:cubicBezTo>
                        <a:pt x="876" y="2498"/>
                        <a:pt x="775" y="2594"/>
                        <a:pt x="790" y="2681"/>
                      </a:cubicBezTo>
                      <a:cubicBezTo>
                        <a:pt x="794" y="2702"/>
                        <a:pt x="827" y="2733"/>
                        <a:pt x="847" y="2733"/>
                      </a:cubicBezTo>
                      <a:cubicBezTo>
                        <a:pt x="932" y="2737"/>
                        <a:pt x="1008" y="2634"/>
                        <a:pt x="986" y="2552"/>
                      </a:cubicBezTo>
                      <a:close/>
                      <a:moveTo>
                        <a:pt x="1280" y="2810"/>
                      </a:moveTo>
                      <a:cubicBezTo>
                        <a:pt x="1256" y="2801"/>
                        <a:pt x="1224" y="2776"/>
                        <a:pt x="1209" y="2784"/>
                      </a:cubicBezTo>
                      <a:cubicBezTo>
                        <a:pt x="1188" y="2796"/>
                        <a:pt x="1182" y="2830"/>
                        <a:pt x="1170" y="2856"/>
                      </a:cubicBezTo>
                      <a:cubicBezTo>
                        <a:pt x="1195" y="2866"/>
                        <a:pt x="1226" y="2888"/>
                        <a:pt x="1247" y="2882"/>
                      </a:cubicBezTo>
                      <a:cubicBezTo>
                        <a:pt x="1265" y="2876"/>
                        <a:pt x="1270" y="2835"/>
                        <a:pt x="1280" y="28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4">
                  <a:extLst>
                    <a:ext uri="{FF2B5EF4-FFF2-40B4-BE49-F238E27FC236}">
                      <a16:creationId xmlns:a16="http://schemas.microsoft.com/office/drawing/2014/main" id="{10BB058D-4991-399B-BBC5-22E4CAE4EC3A}"/>
                    </a:ext>
                  </a:extLst>
                </p:cNvPr>
                <p:cNvSpPr/>
                <p:nvPr/>
              </p:nvSpPr>
              <p:spPr>
                <a:xfrm>
                  <a:off x="477550" y="4538253"/>
                  <a:ext cx="679137" cy="167205"/>
                </a:xfrm>
                <a:custGeom>
                  <a:avLst/>
                  <a:gdLst/>
                  <a:ahLst/>
                  <a:cxnLst/>
                  <a:rect l="l" t="t" r="r" b="b"/>
                  <a:pathLst>
                    <a:path w="6779" h="1669" extrusionOk="0">
                      <a:moveTo>
                        <a:pt x="1220" y="25"/>
                      </a:moveTo>
                      <a:cubicBezTo>
                        <a:pt x="1264" y="47"/>
                        <a:pt x="1283" y="51"/>
                        <a:pt x="1291" y="62"/>
                      </a:cubicBezTo>
                      <a:cubicBezTo>
                        <a:pt x="1598" y="486"/>
                        <a:pt x="2039" y="684"/>
                        <a:pt x="2530" y="795"/>
                      </a:cubicBezTo>
                      <a:cubicBezTo>
                        <a:pt x="2762" y="848"/>
                        <a:pt x="2994" y="897"/>
                        <a:pt x="3227" y="941"/>
                      </a:cubicBezTo>
                      <a:cubicBezTo>
                        <a:pt x="3793" y="1049"/>
                        <a:pt x="4330" y="932"/>
                        <a:pt x="4852" y="716"/>
                      </a:cubicBezTo>
                      <a:cubicBezTo>
                        <a:pt x="5018" y="647"/>
                        <a:pt x="5152" y="542"/>
                        <a:pt x="5262" y="401"/>
                      </a:cubicBezTo>
                      <a:cubicBezTo>
                        <a:pt x="5349" y="290"/>
                        <a:pt x="5437" y="177"/>
                        <a:pt x="5525" y="65"/>
                      </a:cubicBezTo>
                      <a:cubicBezTo>
                        <a:pt x="5874" y="1"/>
                        <a:pt x="6194" y="87"/>
                        <a:pt x="6503" y="211"/>
                      </a:cubicBezTo>
                      <a:cubicBezTo>
                        <a:pt x="6737" y="305"/>
                        <a:pt x="6779" y="507"/>
                        <a:pt x="6620" y="711"/>
                      </a:cubicBezTo>
                      <a:cubicBezTo>
                        <a:pt x="6430" y="956"/>
                        <a:pt x="6176" y="1120"/>
                        <a:pt x="5897" y="1237"/>
                      </a:cubicBezTo>
                      <a:cubicBezTo>
                        <a:pt x="5559" y="1377"/>
                        <a:pt x="5207" y="1473"/>
                        <a:pt x="4844" y="1526"/>
                      </a:cubicBezTo>
                      <a:cubicBezTo>
                        <a:pt x="3864" y="1669"/>
                        <a:pt x="2883" y="1657"/>
                        <a:pt x="1904" y="1519"/>
                      </a:cubicBezTo>
                      <a:cubicBezTo>
                        <a:pt x="1558" y="1470"/>
                        <a:pt x="1222" y="1373"/>
                        <a:pt x="899" y="1240"/>
                      </a:cubicBezTo>
                      <a:cubicBezTo>
                        <a:pt x="618" y="1124"/>
                        <a:pt x="364" y="961"/>
                        <a:pt x="173" y="718"/>
                      </a:cubicBezTo>
                      <a:cubicBezTo>
                        <a:pt x="0" y="502"/>
                        <a:pt x="55" y="296"/>
                        <a:pt x="318" y="194"/>
                      </a:cubicBezTo>
                      <a:cubicBezTo>
                        <a:pt x="619" y="81"/>
                        <a:pt x="930" y="30"/>
                        <a:pt x="1220" y="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4">
                  <a:extLst>
                    <a:ext uri="{FF2B5EF4-FFF2-40B4-BE49-F238E27FC236}">
                      <a16:creationId xmlns:a16="http://schemas.microsoft.com/office/drawing/2014/main" id="{5C8BC5CF-AF6C-F1BE-3D02-AC1986041B51}"/>
                    </a:ext>
                  </a:extLst>
                </p:cNvPr>
                <p:cNvSpPr/>
                <p:nvPr/>
              </p:nvSpPr>
              <p:spPr>
                <a:xfrm>
                  <a:off x="604981" y="4184011"/>
                  <a:ext cx="419664" cy="76239"/>
                </a:xfrm>
                <a:custGeom>
                  <a:avLst/>
                  <a:gdLst/>
                  <a:ahLst/>
                  <a:cxnLst/>
                  <a:rect l="l" t="t" r="r" b="b"/>
                  <a:pathLst>
                    <a:path w="4189" h="761" extrusionOk="0">
                      <a:moveTo>
                        <a:pt x="3930" y="760"/>
                      </a:moveTo>
                      <a:cubicBezTo>
                        <a:pt x="3634" y="540"/>
                        <a:pt x="3324" y="504"/>
                        <a:pt x="3003" y="497"/>
                      </a:cubicBezTo>
                      <a:cubicBezTo>
                        <a:pt x="2670" y="489"/>
                        <a:pt x="2338" y="459"/>
                        <a:pt x="2005" y="443"/>
                      </a:cubicBezTo>
                      <a:cubicBezTo>
                        <a:pt x="1478" y="416"/>
                        <a:pt x="959" y="473"/>
                        <a:pt x="452" y="625"/>
                      </a:cubicBezTo>
                      <a:cubicBezTo>
                        <a:pt x="317" y="666"/>
                        <a:pt x="205" y="656"/>
                        <a:pt x="97" y="569"/>
                      </a:cubicBezTo>
                      <a:cubicBezTo>
                        <a:pt x="1" y="490"/>
                        <a:pt x="5" y="346"/>
                        <a:pt x="117" y="289"/>
                      </a:cubicBezTo>
                      <a:cubicBezTo>
                        <a:pt x="214" y="241"/>
                        <a:pt x="318" y="199"/>
                        <a:pt x="426" y="180"/>
                      </a:cubicBezTo>
                      <a:cubicBezTo>
                        <a:pt x="1179" y="46"/>
                        <a:pt x="1938" y="1"/>
                        <a:pt x="2700" y="89"/>
                      </a:cubicBezTo>
                      <a:cubicBezTo>
                        <a:pt x="3046" y="129"/>
                        <a:pt x="3393" y="167"/>
                        <a:pt x="3739" y="218"/>
                      </a:cubicBezTo>
                      <a:cubicBezTo>
                        <a:pt x="3846" y="233"/>
                        <a:pt x="3951" y="278"/>
                        <a:pt x="4052" y="322"/>
                      </a:cubicBezTo>
                      <a:cubicBezTo>
                        <a:pt x="4168" y="373"/>
                        <a:pt x="4189" y="484"/>
                        <a:pt x="4105" y="598"/>
                      </a:cubicBezTo>
                      <a:cubicBezTo>
                        <a:pt x="4067" y="646"/>
                        <a:pt x="4013" y="682"/>
                        <a:pt x="3930" y="7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4">
                  <a:extLst>
                    <a:ext uri="{FF2B5EF4-FFF2-40B4-BE49-F238E27FC236}">
                      <a16:creationId xmlns:a16="http://schemas.microsoft.com/office/drawing/2014/main" id="{AD697BFC-A60C-AB10-95D4-2B5D2546F242}"/>
                    </a:ext>
                  </a:extLst>
                </p:cNvPr>
                <p:cNvSpPr/>
                <p:nvPr/>
              </p:nvSpPr>
              <p:spPr>
                <a:xfrm>
                  <a:off x="1044677" y="4292607"/>
                  <a:ext cx="143662" cy="207779"/>
                </a:xfrm>
                <a:custGeom>
                  <a:avLst/>
                  <a:gdLst/>
                  <a:ahLst/>
                  <a:cxnLst/>
                  <a:rect l="l" t="t" r="r" b="b"/>
                  <a:pathLst>
                    <a:path w="1434" h="2074" extrusionOk="0">
                      <a:moveTo>
                        <a:pt x="273" y="441"/>
                      </a:moveTo>
                      <a:cubicBezTo>
                        <a:pt x="251" y="207"/>
                        <a:pt x="273" y="151"/>
                        <a:pt x="388" y="110"/>
                      </a:cubicBezTo>
                      <a:cubicBezTo>
                        <a:pt x="700" y="0"/>
                        <a:pt x="952" y="47"/>
                        <a:pt x="1128" y="248"/>
                      </a:cubicBezTo>
                      <a:cubicBezTo>
                        <a:pt x="1383" y="539"/>
                        <a:pt x="1434" y="816"/>
                        <a:pt x="1266" y="1118"/>
                      </a:cubicBezTo>
                      <a:cubicBezTo>
                        <a:pt x="1189" y="1255"/>
                        <a:pt x="1092" y="1384"/>
                        <a:pt x="985" y="1496"/>
                      </a:cubicBezTo>
                      <a:cubicBezTo>
                        <a:pt x="765" y="1727"/>
                        <a:pt x="502" y="1905"/>
                        <a:pt x="220" y="2052"/>
                      </a:cubicBezTo>
                      <a:cubicBezTo>
                        <a:pt x="182" y="2072"/>
                        <a:pt x="130" y="2067"/>
                        <a:pt x="88" y="2073"/>
                      </a:cubicBezTo>
                      <a:cubicBezTo>
                        <a:pt x="0" y="1957"/>
                        <a:pt x="38" y="1852"/>
                        <a:pt x="118" y="1768"/>
                      </a:cubicBezTo>
                      <a:cubicBezTo>
                        <a:pt x="182" y="1701"/>
                        <a:pt x="272" y="1659"/>
                        <a:pt x="347" y="1602"/>
                      </a:cubicBezTo>
                      <a:cubicBezTo>
                        <a:pt x="526" y="1466"/>
                        <a:pt x="675" y="1302"/>
                        <a:pt x="772" y="1098"/>
                      </a:cubicBezTo>
                      <a:cubicBezTo>
                        <a:pt x="826" y="984"/>
                        <a:pt x="857" y="861"/>
                        <a:pt x="833" y="730"/>
                      </a:cubicBezTo>
                      <a:cubicBezTo>
                        <a:pt x="809" y="596"/>
                        <a:pt x="721" y="494"/>
                        <a:pt x="590" y="472"/>
                      </a:cubicBezTo>
                      <a:cubicBezTo>
                        <a:pt x="482" y="454"/>
                        <a:pt x="375" y="452"/>
                        <a:pt x="273" y="4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4">
                  <a:extLst>
                    <a:ext uri="{FF2B5EF4-FFF2-40B4-BE49-F238E27FC236}">
                      <a16:creationId xmlns:a16="http://schemas.microsoft.com/office/drawing/2014/main" id="{F082ED8F-7B16-3533-71EC-243E04BAE9D6}"/>
                    </a:ext>
                  </a:extLst>
                </p:cNvPr>
                <p:cNvSpPr/>
                <p:nvPr/>
              </p:nvSpPr>
              <p:spPr>
                <a:xfrm>
                  <a:off x="1065114" y="4425048"/>
                  <a:ext cx="1603" cy="2104"/>
                </a:xfrm>
                <a:custGeom>
                  <a:avLst/>
                  <a:gdLst/>
                  <a:ahLst/>
                  <a:cxnLst/>
                  <a:rect l="l" t="t" r="r" b="b"/>
                  <a:pathLst>
                    <a:path w="16" h="21" extrusionOk="0">
                      <a:moveTo>
                        <a:pt x="6" y="0"/>
                      </a:moveTo>
                      <a:lnTo>
                        <a:pt x="0" y="21"/>
                      </a:lnTo>
                      <a:lnTo>
                        <a:pt x="15" y="1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4">
                  <a:extLst>
                    <a:ext uri="{FF2B5EF4-FFF2-40B4-BE49-F238E27FC236}">
                      <a16:creationId xmlns:a16="http://schemas.microsoft.com/office/drawing/2014/main" id="{F6A7472A-0E39-F34B-06FF-4C219F5DBCAE}"/>
                    </a:ext>
                  </a:extLst>
                </p:cNvPr>
                <p:cNvSpPr/>
                <p:nvPr/>
              </p:nvSpPr>
              <p:spPr>
                <a:xfrm>
                  <a:off x="637840" y="4416432"/>
                  <a:ext cx="27650" cy="33261"/>
                </a:xfrm>
                <a:custGeom>
                  <a:avLst/>
                  <a:gdLst/>
                  <a:ahLst/>
                  <a:cxnLst/>
                  <a:rect l="l" t="t" r="r" b="b"/>
                  <a:pathLst>
                    <a:path w="276" h="332" extrusionOk="0">
                      <a:moveTo>
                        <a:pt x="275" y="46"/>
                      </a:moveTo>
                      <a:cubicBezTo>
                        <a:pt x="270" y="91"/>
                        <a:pt x="276" y="126"/>
                        <a:pt x="264" y="152"/>
                      </a:cubicBezTo>
                      <a:cubicBezTo>
                        <a:pt x="225" y="233"/>
                        <a:pt x="201" y="332"/>
                        <a:pt x="83" y="327"/>
                      </a:cubicBezTo>
                      <a:cubicBezTo>
                        <a:pt x="61" y="326"/>
                        <a:pt x="25" y="295"/>
                        <a:pt x="21" y="274"/>
                      </a:cubicBezTo>
                      <a:cubicBezTo>
                        <a:pt x="0" y="167"/>
                        <a:pt x="55" y="64"/>
                        <a:pt x="163" y="14"/>
                      </a:cubicBezTo>
                      <a:cubicBezTo>
                        <a:pt x="190" y="0"/>
                        <a:pt x="239" y="35"/>
                        <a:pt x="275" y="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4">
                  <a:extLst>
                    <a:ext uri="{FF2B5EF4-FFF2-40B4-BE49-F238E27FC236}">
                      <a16:creationId xmlns:a16="http://schemas.microsoft.com/office/drawing/2014/main" id="{DD9C4DCA-95A8-B6C0-C269-C2F8CF8A99A0}"/>
                    </a:ext>
                  </a:extLst>
                </p:cNvPr>
                <p:cNvSpPr/>
                <p:nvPr/>
              </p:nvSpPr>
              <p:spPr>
                <a:xfrm>
                  <a:off x="652767" y="4470430"/>
                  <a:ext cx="22441" cy="25046"/>
                </a:xfrm>
                <a:custGeom>
                  <a:avLst/>
                  <a:gdLst/>
                  <a:ahLst/>
                  <a:cxnLst/>
                  <a:rect l="l" t="t" r="r" b="b"/>
                  <a:pathLst>
                    <a:path w="224" h="250" extrusionOk="0">
                      <a:moveTo>
                        <a:pt x="133" y="7"/>
                      </a:moveTo>
                      <a:cubicBezTo>
                        <a:pt x="152" y="7"/>
                        <a:pt x="174" y="1"/>
                        <a:pt x="179" y="8"/>
                      </a:cubicBezTo>
                      <a:cubicBezTo>
                        <a:pt x="195" y="30"/>
                        <a:pt x="224" y="67"/>
                        <a:pt x="216" y="84"/>
                      </a:cubicBezTo>
                      <a:cubicBezTo>
                        <a:pt x="194" y="137"/>
                        <a:pt x="161" y="188"/>
                        <a:pt x="124" y="232"/>
                      </a:cubicBezTo>
                      <a:cubicBezTo>
                        <a:pt x="111" y="247"/>
                        <a:pt x="64" y="249"/>
                        <a:pt x="45" y="238"/>
                      </a:cubicBezTo>
                      <a:cubicBezTo>
                        <a:pt x="22" y="226"/>
                        <a:pt x="1" y="188"/>
                        <a:pt x="3" y="164"/>
                      </a:cubicBezTo>
                      <a:cubicBezTo>
                        <a:pt x="9" y="74"/>
                        <a:pt x="47" y="34"/>
                        <a:pt x="133" y="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4">
                  <a:extLst>
                    <a:ext uri="{FF2B5EF4-FFF2-40B4-BE49-F238E27FC236}">
                      <a16:creationId xmlns:a16="http://schemas.microsoft.com/office/drawing/2014/main" id="{9E98926B-F42F-D534-70F4-DF43FCA2EAEC}"/>
                    </a:ext>
                  </a:extLst>
                </p:cNvPr>
                <p:cNvSpPr/>
                <p:nvPr/>
              </p:nvSpPr>
              <p:spPr>
                <a:xfrm>
                  <a:off x="671101" y="4519920"/>
                  <a:ext cx="23543" cy="24044"/>
                </a:xfrm>
                <a:custGeom>
                  <a:avLst/>
                  <a:gdLst/>
                  <a:ahLst/>
                  <a:cxnLst/>
                  <a:rect l="l" t="t" r="r" b="b"/>
                  <a:pathLst>
                    <a:path w="235" h="240" extrusionOk="0">
                      <a:moveTo>
                        <a:pt x="212" y="54"/>
                      </a:moveTo>
                      <a:cubicBezTo>
                        <a:pt x="234" y="136"/>
                        <a:pt x="158" y="239"/>
                        <a:pt x="73" y="236"/>
                      </a:cubicBezTo>
                      <a:cubicBezTo>
                        <a:pt x="52" y="235"/>
                        <a:pt x="19" y="204"/>
                        <a:pt x="16" y="184"/>
                      </a:cubicBezTo>
                      <a:cubicBezTo>
                        <a:pt x="1" y="97"/>
                        <a:pt x="102" y="1"/>
                        <a:pt x="181" y="22"/>
                      </a:cubicBezTo>
                      <a:cubicBezTo>
                        <a:pt x="194" y="24"/>
                        <a:pt x="201" y="42"/>
                        <a:pt x="212" y="5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4">
                  <a:extLst>
                    <a:ext uri="{FF2B5EF4-FFF2-40B4-BE49-F238E27FC236}">
                      <a16:creationId xmlns:a16="http://schemas.microsoft.com/office/drawing/2014/main" id="{1A929A4F-6A0D-D564-4A5B-0B9C80653E35}"/>
                    </a:ext>
                  </a:extLst>
                </p:cNvPr>
                <p:cNvSpPr/>
                <p:nvPr/>
              </p:nvSpPr>
              <p:spPr>
                <a:xfrm>
                  <a:off x="710873" y="4547770"/>
                  <a:ext cx="11020" cy="11220"/>
                </a:xfrm>
                <a:custGeom>
                  <a:avLst/>
                  <a:gdLst/>
                  <a:ahLst/>
                  <a:cxnLst/>
                  <a:rect l="l" t="t" r="r" b="b"/>
                  <a:pathLst>
                    <a:path w="110" h="112" extrusionOk="0">
                      <a:moveTo>
                        <a:pt x="109" y="34"/>
                      </a:moveTo>
                      <a:cubicBezTo>
                        <a:pt x="99" y="59"/>
                        <a:pt x="94" y="100"/>
                        <a:pt x="78" y="106"/>
                      </a:cubicBezTo>
                      <a:cubicBezTo>
                        <a:pt x="57" y="112"/>
                        <a:pt x="26" y="90"/>
                        <a:pt x="1" y="80"/>
                      </a:cubicBezTo>
                      <a:cubicBezTo>
                        <a:pt x="12" y="54"/>
                        <a:pt x="18" y="20"/>
                        <a:pt x="39" y="8"/>
                      </a:cubicBezTo>
                      <a:cubicBezTo>
                        <a:pt x="52" y="0"/>
                        <a:pt x="85" y="25"/>
                        <a:pt x="109" y="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6" name="Google Shape;2936;p44">
              <a:extLst>
                <a:ext uri="{FF2B5EF4-FFF2-40B4-BE49-F238E27FC236}">
                  <a16:creationId xmlns:a16="http://schemas.microsoft.com/office/drawing/2014/main" id="{A4E86A88-772E-6064-304F-ACB080ECEBEF}"/>
                </a:ext>
              </a:extLst>
            </p:cNvPr>
            <p:cNvGrpSpPr/>
            <p:nvPr/>
          </p:nvGrpSpPr>
          <p:grpSpPr>
            <a:xfrm>
              <a:off x="1238529" y="4160368"/>
              <a:ext cx="759984" cy="567033"/>
              <a:chOff x="1238529" y="4160368"/>
              <a:chExt cx="759984" cy="567033"/>
            </a:xfrm>
          </p:grpSpPr>
          <p:sp>
            <p:nvSpPr>
              <p:cNvPr id="2937" name="Google Shape;2937;p44">
                <a:extLst>
                  <a:ext uri="{FF2B5EF4-FFF2-40B4-BE49-F238E27FC236}">
                    <a16:creationId xmlns:a16="http://schemas.microsoft.com/office/drawing/2014/main" id="{6BB40FA3-1388-54CB-715B-61599DA3F5A1}"/>
                  </a:ext>
                </a:extLst>
              </p:cNvPr>
              <p:cNvSpPr/>
              <p:nvPr/>
            </p:nvSpPr>
            <p:spPr>
              <a:xfrm>
                <a:off x="1238529" y="4160368"/>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8" name="Google Shape;2938;p44">
                <a:extLst>
                  <a:ext uri="{FF2B5EF4-FFF2-40B4-BE49-F238E27FC236}">
                    <a16:creationId xmlns:a16="http://schemas.microsoft.com/office/drawing/2014/main" id="{1EB26063-4A1F-DC73-09E5-30ED1F82CF84}"/>
                  </a:ext>
                </a:extLst>
              </p:cNvPr>
              <p:cNvGrpSpPr/>
              <p:nvPr/>
            </p:nvGrpSpPr>
            <p:grpSpPr>
              <a:xfrm>
                <a:off x="1266179" y="4184011"/>
                <a:ext cx="710889" cy="521447"/>
                <a:chOff x="1266179" y="4184011"/>
                <a:chExt cx="710889" cy="521447"/>
              </a:xfrm>
            </p:grpSpPr>
            <p:sp>
              <p:nvSpPr>
                <p:cNvPr id="2939" name="Google Shape;2939;p44">
                  <a:extLst>
                    <a:ext uri="{FF2B5EF4-FFF2-40B4-BE49-F238E27FC236}">
                      <a16:creationId xmlns:a16="http://schemas.microsoft.com/office/drawing/2014/main" id="{9FF512EF-B182-54A2-E323-CCBF783F28FA}"/>
                    </a:ext>
                  </a:extLst>
                </p:cNvPr>
                <p:cNvSpPr/>
                <p:nvPr/>
              </p:nvSpPr>
              <p:spPr>
                <a:xfrm>
                  <a:off x="1382089" y="4269666"/>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4">
                  <a:extLst>
                    <a:ext uri="{FF2B5EF4-FFF2-40B4-BE49-F238E27FC236}">
                      <a16:creationId xmlns:a16="http://schemas.microsoft.com/office/drawing/2014/main" id="{9A448459-A596-7EB3-03F5-86BB30199D9C}"/>
                    </a:ext>
                  </a:extLst>
                </p:cNvPr>
                <p:cNvSpPr/>
                <p:nvPr/>
              </p:nvSpPr>
              <p:spPr>
                <a:xfrm>
                  <a:off x="1266179" y="4538253"/>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4">
                  <a:extLst>
                    <a:ext uri="{FF2B5EF4-FFF2-40B4-BE49-F238E27FC236}">
                      <a16:creationId xmlns:a16="http://schemas.microsoft.com/office/drawing/2014/main" id="{A98B22E5-9CDF-B152-629A-3149BC843F7A}"/>
                    </a:ext>
                  </a:extLst>
                </p:cNvPr>
                <p:cNvSpPr/>
                <p:nvPr/>
              </p:nvSpPr>
              <p:spPr>
                <a:xfrm>
                  <a:off x="1393610" y="4184011"/>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4">
                  <a:extLst>
                    <a:ext uri="{FF2B5EF4-FFF2-40B4-BE49-F238E27FC236}">
                      <a16:creationId xmlns:a16="http://schemas.microsoft.com/office/drawing/2014/main" id="{9452D20B-88BB-1B1F-22FD-DE13FCE5B6C3}"/>
                    </a:ext>
                  </a:extLst>
                </p:cNvPr>
                <p:cNvSpPr/>
                <p:nvPr/>
              </p:nvSpPr>
              <p:spPr>
                <a:xfrm>
                  <a:off x="1833306" y="4292607"/>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4">
                  <a:extLst>
                    <a:ext uri="{FF2B5EF4-FFF2-40B4-BE49-F238E27FC236}">
                      <a16:creationId xmlns:a16="http://schemas.microsoft.com/office/drawing/2014/main" id="{C12799B7-4ADF-771F-A72C-59BBAC7C6EE7}"/>
                    </a:ext>
                  </a:extLst>
                </p:cNvPr>
                <p:cNvSpPr/>
                <p:nvPr/>
              </p:nvSpPr>
              <p:spPr>
                <a:xfrm>
                  <a:off x="1853543" y="4425048"/>
                  <a:ext cx="1603" cy="2104"/>
                </a:xfrm>
                <a:custGeom>
                  <a:avLst/>
                  <a:gdLst/>
                  <a:ahLst/>
                  <a:cxnLst/>
                  <a:rect l="l" t="t" r="r" b="b"/>
                  <a:pathLst>
                    <a:path w="16" h="21" extrusionOk="0">
                      <a:moveTo>
                        <a:pt x="7" y="0"/>
                      </a:moveTo>
                      <a:lnTo>
                        <a:pt x="0"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4">
                  <a:extLst>
                    <a:ext uri="{FF2B5EF4-FFF2-40B4-BE49-F238E27FC236}">
                      <a16:creationId xmlns:a16="http://schemas.microsoft.com/office/drawing/2014/main" id="{6F0CEE05-3507-A143-034D-FE3296198417}"/>
                    </a:ext>
                  </a:extLst>
                </p:cNvPr>
                <p:cNvSpPr/>
                <p:nvPr/>
              </p:nvSpPr>
              <p:spPr>
                <a:xfrm>
                  <a:off x="1426369" y="4416432"/>
                  <a:ext cx="27550" cy="33261"/>
                </a:xfrm>
                <a:custGeom>
                  <a:avLst/>
                  <a:gdLst/>
                  <a:ahLst/>
                  <a:cxnLst/>
                  <a:rect l="l" t="t" r="r" b="b"/>
                  <a:pathLst>
                    <a:path w="275" h="332" extrusionOk="0">
                      <a:moveTo>
                        <a:pt x="274" y="46"/>
                      </a:moveTo>
                      <a:cubicBezTo>
                        <a:pt x="270" y="91"/>
                        <a:pt x="275" y="126"/>
                        <a:pt x="264" y="152"/>
                      </a:cubicBezTo>
                      <a:cubicBezTo>
                        <a:pt x="226" y="233"/>
                        <a:pt x="201" y="332"/>
                        <a:pt x="84" y="327"/>
                      </a:cubicBezTo>
                      <a:cubicBezTo>
                        <a:pt x="60" y="326"/>
                        <a:pt x="24" y="295"/>
                        <a:pt x="21" y="274"/>
                      </a:cubicBezTo>
                      <a:cubicBezTo>
                        <a:pt x="1" y="167"/>
                        <a:pt x="54" y="64"/>
                        <a:pt x="162" y="14"/>
                      </a:cubicBezTo>
                      <a:cubicBezTo>
                        <a:pt x="190" y="0"/>
                        <a:pt x="238"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4">
                  <a:extLst>
                    <a:ext uri="{FF2B5EF4-FFF2-40B4-BE49-F238E27FC236}">
                      <a16:creationId xmlns:a16="http://schemas.microsoft.com/office/drawing/2014/main" id="{E917FC7E-DB61-E6C7-913C-EFBF9A21096C}"/>
                    </a:ext>
                  </a:extLst>
                </p:cNvPr>
                <p:cNvSpPr/>
                <p:nvPr/>
              </p:nvSpPr>
              <p:spPr>
                <a:xfrm>
                  <a:off x="1441396" y="4470430"/>
                  <a:ext cx="22341" cy="25046"/>
                </a:xfrm>
                <a:custGeom>
                  <a:avLst/>
                  <a:gdLst/>
                  <a:ahLst/>
                  <a:cxnLst/>
                  <a:rect l="l" t="t" r="r" b="b"/>
                  <a:pathLst>
                    <a:path w="223" h="250" extrusionOk="0">
                      <a:moveTo>
                        <a:pt x="132" y="7"/>
                      </a:moveTo>
                      <a:cubicBezTo>
                        <a:pt x="151" y="7"/>
                        <a:pt x="173" y="1"/>
                        <a:pt x="178" y="8"/>
                      </a:cubicBezTo>
                      <a:cubicBezTo>
                        <a:pt x="195" y="30"/>
                        <a:pt x="222" y="67"/>
                        <a:pt x="215" y="84"/>
                      </a:cubicBezTo>
                      <a:cubicBezTo>
                        <a:pt x="194" y="137"/>
                        <a:pt x="160" y="188"/>
                        <a:pt x="123" y="232"/>
                      </a:cubicBezTo>
                      <a:cubicBezTo>
                        <a:pt x="110" y="247"/>
                        <a:pt x="63" y="249"/>
                        <a:pt x="43" y="238"/>
                      </a:cubicBezTo>
                      <a:cubicBezTo>
                        <a:pt x="22" y="226"/>
                        <a:pt x="0" y="188"/>
                        <a:pt x="1" y="164"/>
                      </a:cubicBezTo>
                      <a:cubicBezTo>
                        <a:pt x="7" y="74"/>
                        <a:pt x="46"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4">
                  <a:extLst>
                    <a:ext uri="{FF2B5EF4-FFF2-40B4-BE49-F238E27FC236}">
                      <a16:creationId xmlns:a16="http://schemas.microsoft.com/office/drawing/2014/main" id="{00AA5E46-7CB6-6CF9-9B31-3D831D5EC4EB}"/>
                    </a:ext>
                  </a:extLst>
                </p:cNvPr>
                <p:cNvSpPr/>
                <p:nvPr/>
              </p:nvSpPr>
              <p:spPr>
                <a:xfrm>
                  <a:off x="1459629" y="4519920"/>
                  <a:ext cx="23443" cy="24044"/>
                </a:xfrm>
                <a:custGeom>
                  <a:avLst/>
                  <a:gdLst/>
                  <a:ahLst/>
                  <a:cxnLst/>
                  <a:rect l="l" t="t" r="r" b="b"/>
                  <a:pathLst>
                    <a:path w="234" h="240" extrusionOk="0">
                      <a:moveTo>
                        <a:pt x="212" y="54"/>
                      </a:moveTo>
                      <a:cubicBezTo>
                        <a:pt x="234" y="136"/>
                        <a:pt x="158" y="239"/>
                        <a:pt x="73" y="236"/>
                      </a:cubicBezTo>
                      <a:cubicBezTo>
                        <a:pt x="52" y="235"/>
                        <a:pt x="19" y="204"/>
                        <a:pt x="16" y="184"/>
                      </a:cubicBezTo>
                      <a:cubicBezTo>
                        <a:pt x="0" y="97"/>
                        <a:pt x="102" y="1"/>
                        <a:pt x="181" y="22"/>
                      </a:cubicBezTo>
                      <a:cubicBezTo>
                        <a:pt x="194" y="24"/>
                        <a:pt x="202" y="42"/>
                        <a:pt x="212"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4">
                  <a:extLst>
                    <a:ext uri="{FF2B5EF4-FFF2-40B4-BE49-F238E27FC236}">
                      <a16:creationId xmlns:a16="http://schemas.microsoft.com/office/drawing/2014/main" id="{CF8EADC9-6FD5-00CD-51E3-FB29C15F7142}"/>
                    </a:ext>
                  </a:extLst>
                </p:cNvPr>
                <p:cNvSpPr/>
                <p:nvPr/>
              </p:nvSpPr>
              <p:spPr>
                <a:xfrm>
                  <a:off x="1499301" y="4547770"/>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48" name="Google Shape;2948;p44">
              <a:extLst>
                <a:ext uri="{FF2B5EF4-FFF2-40B4-BE49-F238E27FC236}">
                  <a16:creationId xmlns:a16="http://schemas.microsoft.com/office/drawing/2014/main" id="{8D303CC8-A271-B65D-E69F-DCB27CA744DF}"/>
                </a:ext>
              </a:extLst>
            </p:cNvPr>
            <p:cNvGrpSpPr/>
            <p:nvPr/>
          </p:nvGrpSpPr>
          <p:grpSpPr>
            <a:xfrm>
              <a:off x="2027158" y="4160368"/>
              <a:ext cx="759884" cy="567033"/>
              <a:chOff x="2027158" y="4160368"/>
              <a:chExt cx="759884" cy="567033"/>
            </a:xfrm>
          </p:grpSpPr>
          <p:sp>
            <p:nvSpPr>
              <p:cNvPr id="2949" name="Google Shape;2949;p44">
                <a:extLst>
                  <a:ext uri="{FF2B5EF4-FFF2-40B4-BE49-F238E27FC236}">
                    <a16:creationId xmlns:a16="http://schemas.microsoft.com/office/drawing/2014/main" id="{7843A569-DA30-5CAF-E555-3AFB87E07335}"/>
                  </a:ext>
                </a:extLst>
              </p:cNvPr>
              <p:cNvSpPr/>
              <p:nvPr/>
            </p:nvSpPr>
            <p:spPr>
              <a:xfrm>
                <a:off x="2027158" y="4160368"/>
                <a:ext cx="759884" cy="567033"/>
              </a:xfrm>
              <a:custGeom>
                <a:avLst/>
                <a:gdLst/>
                <a:ahLst/>
                <a:cxnLst/>
                <a:rect l="l" t="t" r="r" b="b"/>
                <a:pathLst>
                  <a:path w="7585" h="5660" extrusionOk="0">
                    <a:moveTo>
                      <a:pt x="1376" y="3541"/>
                    </a:moveTo>
                    <a:cubicBezTo>
                      <a:pt x="1367" y="3439"/>
                      <a:pt x="1373" y="3359"/>
                      <a:pt x="1352" y="3286"/>
                    </a:cubicBezTo>
                    <a:cubicBezTo>
                      <a:pt x="1240" y="2852"/>
                      <a:pt x="1199" y="2412"/>
                      <a:pt x="1199" y="1966"/>
                    </a:cubicBezTo>
                    <a:cubicBezTo>
                      <a:pt x="1199" y="1711"/>
                      <a:pt x="1193" y="1459"/>
                      <a:pt x="1200" y="1205"/>
                    </a:cubicBezTo>
                    <a:cubicBezTo>
                      <a:pt x="1204" y="1047"/>
                      <a:pt x="1227" y="889"/>
                      <a:pt x="1241" y="732"/>
                    </a:cubicBezTo>
                    <a:cubicBezTo>
                      <a:pt x="1264" y="476"/>
                      <a:pt x="1424" y="338"/>
                      <a:pt x="1652" y="262"/>
                    </a:cubicBezTo>
                    <a:cubicBezTo>
                      <a:pt x="1741" y="233"/>
                      <a:pt x="1836" y="214"/>
                      <a:pt x="1930" y="200"/>
                    </a:cubicBezTo>
                    <a:cubicBezTo>
                      <a:pt x="2811" y="58"/>
                      <a:pt x="3695" y="0"/>
                      <a:pt x="4585" y="115"/>
                    </a:cubicBezTo>
                    <a:cubicBezTo>
                      <a:pt x="4852" y="150"/>
                      <a:pt x="5119" y="182"/>
                      <a:pt x="5385" y="224"/>
                    </a:cubicBezTo>
                    <a:cubicBezTo>
                      <a:pt x="5792" y="288"/>
                      <a:pt x="6034" y="528"/>
                      <a:pt x="6123" y="929"/>
                    </a:cubicBezTo>
                    <a:cubicBezTo>
                      <a:pt x="6140" y="1004"/>
                      <a:pt x="6161" y="1079"/>
                      <a:pt x="6176" y="1136"/>
                    </a:cubicBezTo>
                    <a:cubicBezTo>
                      <a:pt x="6305" y="1230"/>
                      <a:pt x="6410" y="1155"/>
                      <a:pt x="6513" y="1142"/>
                    </a:cubicBezTo>
                    <a:cubicBezTo>
                      <a:pt x="6845" y="1102"/>
                      <a:pt x="7106" y="1219"/>
                      <a:pt x="7298" y="1485"/>
                    </a:cubicBezTo>
                    <a:cubicBezTo>
                      <a:pt x="7364" y="1574"/>
                      <a:pt x="7426" y="1667"/>
                      <a:pt x="7473" y="1768"/>
                    </a:cubicBezTo>
                    <a:cubicBezTo>
                      <a:pt x="7574" y="1977"/>
                      <a:pt x="7585" y="2192"/>
                      <a:pt x="7497" y="2413"/>
                    </a:cubicBezTo>
                    <a:cubicBezTo>
                      <a:pt x="7377" y="2715"/>
                      <a:pt x="7189" y="2966"/>
                      <a:pt x="6940" y="3173"/>
                    </a:cubicBezTo>
                    <a:cubicBezTo>
                      <a:pt x="6795" y="3293"/>
                      <a:pt x="6645" y="3409"/>
                      <a:pt x="6501" y="3521"/>
                    </a:cubicBezTo>
                    <a:cubicBezTo>
                      <a:pt x="6516" y="3639"/>
                      <a:pt x="6609" y="3635"/>
                      <a:pt x="6674" y="3665"/>
                    </a:cubicBezTo>
                    <a:cubicBezTo>
                      <a:pt x="6790" y="3715"/>
                      <a:pt x="6916" y="3746"/>
                      <a:pt x="7024" y="3812"/>
                    </a:cubicBezTo>
                    <a:cubicBezTo>
                      <a:pt x="7256" y="3955"/>
                      <a:pt x="7328" y="4226"/>
                      <a:pt x="7214" y="4478"/>
                    </a:cubicBezTo>
                    <a:cubicBezTo>
                      <a:pt x="7133" y="4656"/>
                      <a:pt x="7000" y="4792"/>
                      <a:pt x="6851" y="4912"/>
                    </a:cubicBezTo>
                    <a:cubicBezTo>
                      <a:pt x="6458" y="5226"/>
                      <a:pt x="6009" y="5423"/>
                      <a:pt x="5517" y="5501"/>
                    </a:cubicBezTo>
                    <a:cubicBezTo>
                      <a:pt x="5127" y="5564"/>
                      <a:pt x="4729" y="5594"/>
                      <a:pt x="4334" y="5619"/>
                    </a:cubicBezTo>
                    <a:cubicBezTo>
                      <a:pt x="3938" y="5643"/>
                      <a:pt x="3541" y="5660"/>
                      <a:pt x="3144" y="5648"/>
                    </a:cubicBezTo>
                    <a:cubicBezTo>
                      <a:pt x="2461" y="5628"/>
                      <a:pt x="1783" y="5557"/>
                      <a:pt x="1142" y="5298"/>
                    </a:cubicBezTo>
                    <a:cubicBezTo>
                      <a:pt x="875" y="5189"/>
                      <a:pt x="625" y="5048"/>
                      <a:pt x="419" y="4847"/>
                    </a:cubicBezTo>
                    <a:cubicBezTo>
                      <a:pt x="308" y="4739"/>
                      <a:pt x="202" y="4612"/>
                      <a:pt x="130" y="4475"/>
                    </a:cubicBezTo>
                    <a:cubicBezTo>
                      <a:pt x="1" y="4232"/>
                      <a:pt x="84" y="3958"/>
                      <a:pt x="315" y="3809"/>
                    </a:cubicBezTo>
                    <a:cubicBezTo>
                      <a:pt x="519" y="3677"/>
                      <a:pt x="754" y="3633"/>
                      <a:pt x="990" y="3597"/>
                    </a:cubicBezTo>
                    <a:cubicBezTo>
                      <a:pt x="1113" y="3578"/>
                      <a:pt x="1236" y="3560"/>
                      <a:pt x="1376" y="3541"/>
                    </a:cubicBezTo>
                    <a:close/>
                    <a:moveTo>
                      <a:pt x="6145" y="2642"/>
                    </a:moveTo>
                    <a:cubicBezTo>
                      <a:pt x="6335" y="2638"/>
                      <a:pt x="6395" y="2477"/>
                      <a:pt x="6479" y="2354"/>
                    </a:cubicBezTo>
                    <a:cubicBezTo>
                      <a:pt x="6543" y="2263"/>
                      <a:pt x="6572" y="2153"/>
                      <a:pt x="6507" y="2047"/>
                    </a:cubicBezTo>
                    <a:cubicBezTo>
                      <a:pt x="6493" y="2023"/>
                      <a:pt x="6453" y="1998"/>
                      <a:pt x="6431" y="2002"/>
                    </a:cubicBezTo>
                    <a:cubicBezTo>
                      <a:pt x="6344" y="2019"/>
                      <a:pt x="6259" y="2049"/>
                      <a:pt x="6180" y="2073"/>
                    </a:cubicBezTo>
                    <a:cubicBezTo>
                      <a:pt x="6137" y="2279"/>
                      <a:pt x="6125" y="2464"/>
                      <a:pt x="6155" y="2652"/>
                    </a:cubicBezTo>
                    <a:lnTo>
                      <a:pt x="6140" y="2663"/>
                    </a:lnTo>
                    <a:close/>
                    <a:moveTo>
                      <a:pt x="1506" y="1091"/>
                    </a:moveTo>
                    <a:cubicBezTo>
                      <a:pt x="1433" y="1676"/>
                      <a:pt x="1474" y="2674"/>
                      <a:pt x="1597" y="3128"/>
                    </a:cubicBezTo>
                    <a:cubicBezTo>
                      <a:pt x="1641" y="3296"/>
                      <a:pt x="1709" y="3460"/>
                      <a:pt x="1787" y="3613"/>
                    </a:cubicBezTo>
                    <a:cubicBezTo>
                      <a:pt x="1914" y="3863"/>
                      <a:pt x="2114" y="4043"/>
                      <a:pt x="2376" y="4141"/>
                    </a:cubicBezTo>
                    <a:cubicBezTo>
                      <a:pt x="2809" y="4301"/>
                      <a:pt x="3250" y="4427"/>
                      <a:pt x="3715" y="4463"/>
                    </a:cubicBezTo>
                    <a:cubicBezTo>
                      <a:pt x="4119" y="4494"/>
                      <a:pt x="4501" y="4437"/>
                      <a:pt x="4882" y="4301"/>
                    </a:cubicBezTo>
                    <a:cubicBezTo>
                      <a:pt x="5156" y="4204"/>
                      <a:pt x="5354" y="4039"/>
                      <a:pt x="5478" y="3788"/>
                    </a:cubicBezTo>
                    <a:cubicBezTo>
                      <a:pt x="5575" y="3590"/>
                      <a:pt x="5654" y="3380"/>
                      <a:pt x="5719" y="3169"/>
                    </a:cubicBezTo>
                    <a:cubicBezTo>
                      <a:pt x="5879" y="2649"/>
                      <a:pt x="5889" y="2106"/>
                      <a:pt x="5917" y="1568"/>
                    </a:cubicBezTo>
                    <a:cubicBezTo>
                      <a:pt x="5925" y="1416"/>
                      <a:pt x="5936" y="1251"/>
                      <a:pt x="5822" y="1101"/>
                    </a:cubicBezTo>
                    <a:cubicBezTo>
                      <a:pt x="5762" y="1135"/>
                      <a:pt x="5705" y="1161"/>
                      <a:pt x="5656" y="1199"/>
                    </a:cubicBezTo>
                    <a:cubicBezTo>
                      <a:pt x="5378" y="1401"/>
                      <a:pt x="5057" y="1492"/>
                      <a:pt x="4722" y="1518"/>
                    </a:cubicBezTo>
                    <a:cubicBezTo>
                      <a:pt x="4198" y="1557"/>
                      <a:pt x="3674" y="1568"/>
                      <a:pt x="3156" y="1455"/>
                    </a:cubicBezTo>
                    <a:cubicBezTo>
                      <a:pt x="2753" y="1368"/>
                      <a:pt x="2351" y="1276"/>
                      <a:pt x="1948" y="1186"/>
                    </a:cubicBezTo>
                    <a:cubicBezTo>
                      <a:pt x="1811" y="1156"/>
                      <a:pt x="1670" y="1127"/>
                      <a:pt x="1506" y="1091"/>
                    </a:cubicBezTo>
                    <a:close/>
                    <a:moveTo>
                      <a:pt x="1493" y="3797"/>
                    </a:moveTo>
                    <a:cubicBezTo>
                      <a:pt x="1204" y="3802"/>
                      <a:pt x="893" y="3853"/>
                      <a:pt x="595" y="3967"/>
                    </a:cubicBezTo>
                    <a:cubicBezTo>
                      <a:pt x="330" y="4069"/>
                      <a:pt x="277" y="4275"/>
                      <a:pt x="449" y="4492"/>
                    </a:cubicBezTo>
                    <a:cubicBezTo>
                      <a:pt x="641" y="4734"/>
                      <a:pt x="894" y="4898"/>
                      <a:pt x="1175" y="5014"/>
                    </a:cubicBezTo>
                    <a:cubicBezTo>
                      <a:pt x="1498" y="5148"/>
                      <a:pt x="1834" y="5245"/>
                      <a:pt x="2181" y="5292"/>
                    </a:cubicBezTo>
                    <a:cubicBezTo>
                      <a:pt x="3159" y="5430"/>
                      <a:pt x="4140" y="5442"/>
                      <a:pt x="5120" y="5299"/>
                    </a:cubicBezTo>
                    <a:cubicBezTo>
                      <a:pt x="5482" y="5246"/>
                      <a:pt x="5835" y="5149"/>
                      <a:pt x="6173" y="5010"/>
                    </a:cubicBezTo>
                    <a:cubicBezTo>
                      <a:pt x="6453" y="4893"/>
                      <a:pt x="6706" y="4729"/>
                      <a:pt x="6897" y="4484"/>
                    </a:cubicBezTo>
                    <a:cubicBezTo>
                      <a:pt x="7056" y="4280"/>
                      <a:pt x="7013" y="4079"/>
                      <a:pt x="6780" y="3984"/>
                    </a:cubicBezTo>
                    <a:cubicBezTo>
                      <a:pt x="6471" y="3859"/>
                      <a:pt x="6151" y="3774"/>
                      <a:pt x="5802" y="3838"/>
                    </a:cubicBezTo>
                    <a:cubicBezTo>
                      <a:pt x="5714" y="3952"/>
                      <a:pt x="5625" y="4064"/>
                      <a:pt x="5538" y="4174"/>
                    </a:cubicBezTo>
                    <a:cubicBezTo>
                      <a:pt x="5429" y="4314"/>
                      <a:pt x="5293" y="4420"/>
                      <a:pt x="5128" y="4489"/>
                    </a:cubicBezTo>
                    <a:cubicBezTo>
                      <a:pt x="4606" y="4705"/>
                      <a:pt x="4069" y="4821"/>
                      <a:pt x="3504" y="4714"/>
                    </a:cubicBezTo>
                    <a:cubicBezTo>
                      <a:pt x="3271" y="4670"/>
                      <a:pt x="3039" y="4621"/>
                      <a:pt x="2805" y="4568"/>
                    </a:cubicBezTo>
                    <a:cubicBezTo>
                      <a:pt x="2314" y="4458"/>
                      <a:pt x="1873" y="4260"/>
                      <a:pt x="1566" y="3835"/>
                    </a:cubicBezTo>
                    <a:cubicBezTo>
                      <a:pt x="1557" y="3823"/>
                      <a:pt x="1540" y="3819"/>
                      <a:pt x="1493" y="3797"/>
                    </a:cubicBezTo>
                    <a:close/>
                    <a:moveTo>
                      <a:pt x="5476" y="996"/>
                    </a:moveTo>
                    <a:cubicBezTo>
                      <a:pt x="5561" y="919"/>
                      <a:pt x="5614" y="882"/>
                      <a:pt x="5650" y="833"/>
                    </a:cubicBezTo>
                    <a:cubicBezTo>
                      <a:pt x="5733" y="720"/>
                      <a:pt x="5712" y="608"/>
                      <a:pt x="5596" y="557"/>
                    </a:cubicBezTo>
                    <a:cubicBezTo>
                      <a:pt x="5495" y="514"/>
                      <a:pt x="5390" y="469"/>
                      <a:pt x="5282" y="454"/>
                    </a:cubicBezTo>
                    <a:cubicBezTo>
                      <a:pt x="4938" y="404"/>
                      <a:pt x="4591" y="366"/>
                      <a:pt x="4244" y="325"/>
                    </a:cubicBezTo>
                    <a:cubicBezTo>
                      <a:pt x="3482" y="237"/>
                      <a:pt x="2723" y="281"/>
                      <a:pt x="1970" y="416"/>
                    </a:cubicBezTo>
                    <a:cubicBezTo>
                      <a:pt x="1864" y="434"/>
                      <a:pt x="1757" y="477"/>
                      <a:pt x="1660" y="525"/>
                    </a:cubicBezTo>
                    <a:cubicBezTo>
                      <a:pt x="1550" y="582"/>
                      <a:pt x="1546" y="726"/>
                      <a:pt x="1642" y="805"/>
                    </a:cubicBezTo>
                    <a:cubicBezTo>
                      <a:pt x="1749" y="892"/>
                      <a:pt x="1862" y="902"/>
                      <a:pt x="1997" y="861"/>
                    </a:cubicBezTo>
                    <a:cubicBezTo>
                      <a:pt x="2503" y="709"/>
                      <a:pt x="3021" y="652"/>
                      <a:pt x="3550" y="679"/>
                    </a:cubicBezTo>
                    <a:cubicBezTo>
                      <a:pt x="3883" y="695"/>
                      <a:pt x="4215" y="725"/>
                      <a:pt x="4548" y="733"/>
                    </a:cubicBezTo>
                    <a:cubicBezTo>
                      <a:pt x="4870" y="740"/>
                      <a:pt x="5179" y="776"/>
                      <a:pt x="5476" y="996"/>
                    </a:cubicBezTo>
                    <a:close/>
                    <a:moveTo>
                      <a:pt x="6207" y="1761"/>
                    </a:moveTo>
                    <a:cubicBezTo>
                      <a:pt x="6310" y="1771"/>
                      <a:pt x="6417" y="1774"/>
                      <a:pt x="6523" y="1792"/>
                    </a:cubicBezTo>
                    <a:cubicBezTo>
                      <a:pt x="6654" y="1814"/>
                      <a:pt x="6741" y="1916"/>
                      <a:pt x="6766" y="2050"/>
                    </a:cubicBezTo>
                    <a:cubicBezTo>
                      <a:pt x="6791" y="2181"/>
                      <a:pt x="6761" y="2304"/>
                      <a:pt x="6705" y="2418"/>
                    </a:cubicBezTo>
                    <a:cubicBezTo>
                      <a:pt x="6607" y="2622"/>
                      <a:pt x="6459" y="2786"/>
                      <a:pt x="6280" y="2921"/>
                    </a:cubicBezTo>
                    <a:cubicBezTo>
                      <a:pt x="6204" y="2979"/>
                      <a:pt x="6115" y="3021"/>
                      <a:pt x="6051" y="3088"/>
                    </a:cubicBezTo>
                    <a:cubicBezTo>
                      <a:pt x="5973" y="3172"/>
                      <a:pt x="5933" y="3277"/>
                      <a:pt x="6022" y="3393"/>
                    </a:cubicBezTo>
                    <a:cubicBezTo>
                      <a:pt x="6064" y="3386"/>
                      <a:pt x="6116" y="3390"/>
                      <a:pt x="6153" y="3371"/>
                    </a:cubicBezTo>
                    <a:cubicBezTo>
                      <a:pt x="6437" y="3225"/>
                      <a:pt x="6698" y="3047"/>
                      <a:pt x="6918" y="2816"/>
                    </a:cubicBezTo>
                    <a:cubicBezTo>
                      <a:pt x="7026" y="2704"/>
                      <a:pt x="7123" y="2575"/>
                      <a:pt x="7200" y="2438"/>
                    </a:cubicBezTo>
                    <a:cubicBezTo>
                      <a:pt x="7368" y="2137"/>
                      <a:pt x="7316" y="1859"/>
                      <a:pt x="7062" y="1568"/>
                    </a:cubicBezTo>
                    <a:cubicBezTo>
                      <a:pt x="6885" y="1367"/>
                      <a:pt x="6633" y="1319"/>
                      <a:pt x="6320" y="1430"/>
                    </a:cubicBezTo>
                    <a:cubicBezTo>
                      <a:pt x="6207" y="1471"/>
                      <a:pt x="6186" y="1527"/>
                      <a:pt x="6207" y="1761"/>
                    </a:cubicBezTo>
                    <a:close/>
                    <a:moveTo>
                      <a:pt x="5196" y="1078"/>
                    </a:moveTo>
                    <a:cubicBezTo>
                      <a:pt x="4505" y="903"/>
                      <a:pt x="3905" y="949"/>
                      <a:pt x="3313" y="929"/>
                    </a:cubicBezTo>
                    <a:cubicBezTo>
                      <a:pt x="3035" y="918"/>
                      <a:pt x="2748" y="889"/>
                      <a:pt x="2480" y="1011"/>
                    </a:cubicBezTo>
                    <a:cubicBezTo>
                      <a:pt x="2472" y="1015"/>
                      <a:pt x="2472" y="1041"/>
                      <a:pt x="2467" y="1055"/>
                    </a:cubicBezTo>
                    <a:cubicBezTo>
                      <a:pt x="2944" y="1193"/>
                      <a:pt x="4032" y="1298"/>
                      <a:pt x="4561" y="1249"/>
                    </a:cubicBezTo>
                    <a:cubicBezTo>
                      <a:pt x="4740" y="1231"/>
                      <a:pt x="4933" y="1245"/>
                      <a:pt x="5196"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0" name="Google Shape;2950;p44">
                <a:extLst>
                  <a:ext uri="{FF2B5EF4-FFF2-40B4-BE49-F238E27FC236}">
                    <a16:creationId xmlns:a16="http://schemas.microsoft.com/office/drawing/2014/main" id="{C5F4135F-9151-42E3-F49C-4983413AA3DC}"/>
                  </a:ext>
                </a:extLst>
              </p:cNvPr>
              <p:cNvGrpSpPr/>
              <p:nvPr/>
            </p:nvGrpSpPr>
            <p:grpSpPr>
              <a:xfrm>
                <a:off x="2054607" y="4184011"/>
                <a:ext cx="710889" cy="521447"/>
                <a:chOff x="2054607" y="4184011"/>
                <a:chExt cx="710889" cy="521447"/>
              </a:xfrm>
            </p:grpSpPr>
            <p:sp>
              <p:nvSpPr>
                <p:cNvPr id="2951" name="Google Shape;2951;p44">
                  <a:extLst>
                    <a:ext uri="{FF2B5EF4-FFF2-40B4-BE49-F238E27FC236}">
                      <a16:creationId xmlns:a16="http://schemas.microsoft.com/office/drawing/2014/main" id="{7D364894-072E-7A66-A0DE-9F5FE1372532}"/>
                    </a:ext>
                  </a:extLst>
                </p:cNvPr>
                <p:cNvSpPr/>
                <p:nvPr/>
              </p:nvSpPr>
              <p:spPr>
                <a:xfrm>
                  <a:off x="2170718" y="4269666"/>
                  <a:ext cx="451122" cy="340921"/>
                </a:xfrm>
                <a:custGeom>
                  <a:avLst/>
                  <a:gdLst/>
                  <a:ahLst/>
                  <a:cxnLst/>
                  <a:rect l="l" t="t" r="r" b="b"/>
                  <a:pathLst>
                    <a:path w="4503" h="3403" extrusionOk="0">
                      <a:moveTo>
                        <a:pt x="73" y="0"/>
                      </a:moveTo>
                      <a:cubicBezTo>
                        <a:pt x="240" y="36"/>
                        <a:pt x="378" y="64"/>
                        <a:pt x="515" y="94"/>
                      </a:cubicBezTo>
                      <a:cubicBezTo>
                        <a:pt x="918" y="184"/>
                        <a:pt x="1320" y="275"/>
                        <a:pt x="1723" y="363"/>
                      </a:cubicBezTo>
                      <a:cubicBezTo>
                        <a:pt x="2241" y="476"/>
                        <a:pt x="2765" y="465"/>
                        <a:pt x="3289" y="426"/>
                      </a:cubicBezTo>
                      <a:cubicBezTo>
                        <a:pt x="3624" y="400"/>
                        <a:pt x="3942" y="309"/>
                        <a:pt x="4223" y="107"/>
                      </a:cubicBezTo>
                      <a:cubicBezTo>
                        <a:pt x="4273" y="71"/>
                        <a:pt x="4329" y="43"/>
                        <a:pt x="4389" y="9"/>
                      </a:cubicBezTo>
                      <a:cubicBezTo>
                        <a:pt x="4502" y="160"/>
                        <a:pt x="4492" y="324"/>
                        <a:pt x="4484" y="476"/>
                      </a:cubicBezTo>
                      <a:cubicBezTo>
                        <a:pt x="4457" y="1014"/>
                        <a:pt x="4446" y="1556"/>
                        <a:pt x="4286" y="2077"/>
                      </a:cubicBezTo>
                      <a:cubicBezTo>
                        <a:pt x="4221" y="2288"/>
                        <a:pt x="4143" y="2498"/>
                        <a:pt x="4045" y="2696"/>
                      </a:cubicBezTo>
                      <a:cubicBezTo>
                        <a:pt x="3923" y="2946"/>
                        <a:pt x="3723" y="3112"/>
                        <a:pt x="3449" y="3209"/>
                      </a:cubicBezTo>
                      <a:cubicBezTo>
                        <a:pt x="3068" y="3345"/>
                        <a:pt x="2684" y="3402"/>
                        <a:pt x="2282" y="3371"/>
                      </a:cubicBezTo>
                      <a:cubicBezTo>
                        <a:pt x="1817" y="3335"/>
                        <a:pt x="1376" y="3209"/>
                        <a:pt x="943" y="3049"/>
                      </a:cubicBezTo>
                      <a:cubicBezTo>
                        <a:pt x="681" y="2952"/>
                        <a:pt x="481" y="2770"/>
                        <a:pt x="354" y="2521"/>
                      </a:cubicBezTo>
                      <a:cubicBezTo>
                        <a:pt x="275" y="2366"/>
                        <a:pt x="208" y="2202"/>
                        <a:pt x="164" y="2036"/>
                      </a:cubicBezTo>
                      <a:cubicBezTo>
                        <a:pt x="41" y="1583"/>
                        <a:pt x="0" y="588"/>
                        <a:pt x="73" y="0"/>
                      </a:cubicBezTo>
                      <a:close/>
                      <a:moveTo>
                        <a:pt x="715" y="1511"/>
                      </a:moveTo>
                      <a:cubicBezTo>
                        <a:pt x="680" y="1500"/>
                        <a:pt x="630" y="1465"/>
                        <a:pt x="604" y="1479"/>
                      </a:cubicBezTo>
                      <a:cubicBezTo>
                        <a:pt x="495" y="1527"/>
                        <a:pt x="441" y="1632"/>
                        <a:pt x="462" y="1738"/>
                      </a:cubicBezTo>
                      <a:cubicBezTo>
                        <a:pt x="466" y="1760"/>
                        <a:pt x="501" y="1791"/>
                        <a:pt x="524" y="1792"/>
                      </a:cubicBezTo>
                      <a:cubicBezTo>
                        <a:pt x="642" y="1798"/>
                        <a:pt x="666" y="1698"/>
                        <a:pt x="705" y="1617"/>
                      </a:cubicBezTo>
                      <a:cubicBezTo>
                        <a:pt x="716" y="1591"/>
                        <a:pt x="711" y="1556"/>
                        <a:pt x="715" y="1511"/>
                      </a:cubicBezTo>
                      <a:close/>
                      <a:moveTo>
                        <a:pt x="722" y="2011"/>
                      </a:moveTo>
                      <a:cubicBezTo>
                        <a:pt x="637" y="2038"/>
                        <a:pt x="599" y="2079"/>
                        <a:pt x="593" y="2169"/>
                      </a:cubicBezTo>
                      <a:cubicBezTo>
                        <a:pt x="590" y="2195"/>
                        <a:pt x="613" y="2231"/>
                        <a:pt x="634" y="2243"/>
                      </a:cubicBezTo>
                      <a:cubicBezTo>
                        <a:pt x="654" y="2254"/>
                        <a:pt x="701" y="2252"/>
                        <a:pt x="713" y="2237"/>
                      </a:cubicBezTo>
                      <a:cubicBezTo>
                        <a:pt x="751" y="2192"/>
                        <a:pt x="784" y="2141"/>
                        <a:pt x="805" y="2089"/>
                      </a:cubicBezTo>
                      <a:cubicBezTo>
                        <a:pt x="813" y="2070"/>
                        <a:pt x="785" y="2036"/>
                        <a:pt x="769" y="2013"/>
                      </a:cubicBezTo>
                      <a:cubicBezTo>
                        <a:pt x="763" y="2005"/>
                        <a:pt x="742" y="2011"/>
                        <a:pt x="722" y="2011"/>
                      </a:cubicBezTo>
                      <a:close/>
                      <a:moveTo>
                        <a:pt x="984" y="2552"/>
                      </a:moveTo>
                      <a:cubicBezTo>
                        <a:pt x="974" y="2540"/>
                        <a:pt x="966" y="2523"/>
                        <a:pt x="954" y="2519"/>
                      </a:cubicBezTo>
                      <a:cubicBezTo>
                        <a:pt x="875" y="2498"/>
                        <a:pt x="774" y="2594"/>
                        <a:pt x="789" y="2681"/>
                      </a:cubicBezTo>
                      <a:cubicBezTo>
                        <a:pt x="793" y="2702"/>
                        <a:pt x="825" y="2733"/>
                        <a:pt x="845" y="2733"/>
                      </a:cubicBezTo>
                      <a:cubicBezTo>
                        <a:pt x="932" y="2737"/>
                        <a:pt x="1007" y="2634"/>
                        <a:pt x="984" y="2552"/>
                      </a:cubicBezTo>
                      <a:close/>
                      <a:moveTo>
                        <a:pt x="1279" y="2810"/>
                      </a:moveTo>
                      <a:cubicBezTo>
                        <a:pt x="1255" y="2801"/>
                        <a:pt x="1222" y="2776"/>
                        <a:pt x="1207" y="2784"/>
                      </a:cubicBezTo>
                      <a:cubicBezTo>
                        <a:pt x="1187" y="2796"/>
                        <a:pt x="1181" y="2830"/>
                        <a:pt x="1169" y="2856"/>
                      </a:cubicBezTo>
                      <a:cubicBezTo>
                        <a:pt x="1196" y="2866"/>
                        <a:pt x="1227" y="2888"/>
                        <a:pt x="1247" y="2882"/>
                      </a:cubicBezTo>
                      <a:cubicBezTo>
                        <a:pt x="1264" y="2876"/>
                        <a:pt x="1269" y="2835"/>
                        <a:pt x="1279"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4">
                  <a:extLst>
                    <a:ext uri="{FF2B5EF4-FFF2-40B4-BE49-F238E27FC236}">
                      <a16:creationId xmlns:a16="http://schemas.microsoft.com/office/drawing/2014/main" id="{B519733A-E4F6-884D-688E-9AD2D41A0E80}"/>
                    </a:ext>
                  </a:extLst>
                </p:cNvPr>
                <p:cNvSpPr/>
                <p:nvPr/>
              </p:nvSpPr>
              <p:spPr>
                <a:xfrm>
                  <a:off x="2054607" y="4538253"/>
                  <a:ext cx="679237" cy="167205"/>
                </a:xfrm>
                <a:custGeom>
                  <a:avLst/>
                  <a:gdLst/>
                  <a:ahLst/>
                  <a:cxnLst/>
                  <a:rect l="l" t="t" r="r" b="b"/>
                  <a:pathLst>
                    <a:path w="6780" h="1669" extrusionOk="0">
                      <a:moveTo>
                        <a:pt x="1219" y="25"/>
                      </a:moveTo>
                      <a:cubicBezTo>
                        <a:pt x="1263" y="47"/>
                        <a:pt x="1283" y="51"/>
                        <a:pt x="1290" y="62"/>
                      </a:cubicBezTo>
                      <a:cubicBezTo>
                        <a:pt x="1597" y="486"/>
                        <a:pt x="2039" y="684"/>
                        <a:pt x="2530" y="795"/>
                      </a:cubicBezTo>
                      <a:cubicBezTo>
                        <a:pt x="2761" y="848"/>
                        <a:pt x="2995" y="897"/>
                        <a:pt x="3228" y="941"/>
                      </a:cubicBezTo>
                      <a:cubicBezTo>
                        <a:pt x="3794" y="1049"/>
                        <a:pt x="4331" y="932"/>
                        <a:pt x="4853" y="716"/>
                      </a:cubicBezTo>
                      <a:cubicBezTo>
                        <a:pt x="5019" y="647"/>
                        <a:pt x="5153" y="542"/>
                        <a:pt x="5263" y="401"/>
                      </a:cubicBezTo>
                      <a:cubicBezTo>
                        <a:pt x="5350" y="290"/>
                        <a:pt x="5438" y="177"/>
                        <a:pt x="5526" y="65"/>
                      </a:cubicBezTo>
                      <a:cubicBezTo>
                        <a:pt x="5876" y="1"/>
                        <a:pt x="6195" y="87"/>
                        <a:pt x="6505" y="211"/>
                      </a:cubicBezTo>
                      <a:cubicBezTo>
                        <a:pt x="6738" y="305"/>
                        <a:pt x="6779" y="507"/>
                        <a:pt x="6621" y="711"/>
                      </a:cubicBezTo>
                      <a:cubicBezTo>
                        <a:pt x="6431" y="956"/>
                        <a:pt x="6178" y="1120"/>
                        <a:pt x="5898" y="1237"/>
                      </a:cubicBezTo>
                      <a:cubicBezTo>
                        <a:pt x="5560" y="1377"/>
                        <a:pt x="5208" y="1473"/>
                        <a:pt x="4845" y="1526"/>
                      </a:cubicBezTo>
                      <a:cubicBezTo>
                        <a:pt x="3865" y="1669"/>
                        <a:pt x="2884" y="1657"/>
                        <a:pt x="1906" y="1519"/>
                      </a:cubicBezTo>
                      <a:cubicBezTo>
                        <a:pt x="1559" y="1470"/>
                        <a:pt x="1223" y="1373"/>
                        <a:pt x="900" y="1240"/>
                      </a:cubicBezTo>
                      <a:cubicBezTo>
                        <a:pt x="619" y="1124"/>
                        <a:pt x="366" y="961"/>
                        <a:pt x="174" y="718"/>
                      </a:cubicBezTo>
                      <a:cubicBezTo>
                        <a:pt x="1" y="502"/>
                        <a:pt x="56" y="296"/>
                        <a:pt x="320" y="194"/>
                      </a:cubicBezTo>
                      <a:cubicBezTo>
                        <a:pt x="619" y="81"/>
                        <a:pt x="931" y="30"/>
                        <a:pt x="1219"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4">
                  <a:extLst>
                    <a:ext uri="{FF2B5EF4-FFF2-40B4-BE49-F238E27FC236}">
                      <a16:creationId xmlns:a16="http://schemas.microsoft.com/office/drawing/2014/main" id="{6CAD4891-F748-85CA-A877-E54AE94235CB}"/>
                    </a:ext>
                  </a:extLst>
                </p:cNvPr>
                <p:cNvSpPr/>
                <p:nvPr/>
              </p:nvSpPr>
              <p:spPr>
                <a:xfrm>
                  <a:off x="2181938" y="4184011"/>
                  <a:ext cx="419664" cy="76239"/>
                </a:xfrm>
                <a:custGeom>
                  <a:avLst/>
                  <a:gdLst/>
                  <a:ahLst/>
                  <a:cxnLst/>
                  <a:rect l="l" t="t" r="r" b="b"/>
                  <a:pathLst>
                    <a:path w="4189" h="761" extrusionOk="0">
                      <a:moveTo>
                        <a:pt x="3931" y="760"/>
                      </a:moveTo>
                      <a:cubicBezTo>
                        <a:pt x="3635" y="540"/>
                        <a:pt x="3325" y="504"/>
                        <a:pt x="3004" y="497"/>
                      </a:cubicBezTo>
                      <a:cubicBezTo>
                        <a:pt x="2671" y="489"/>
                        <a:pt x="2339" y="459"/>
                        <a:pt x="2006" y="443"/>
                      </a:cubicBezTo>
                      <a:cubicBezTo>
                        <a:pt x="1477" y="416"/>
                        <a:pt x="959" y="473"/>
                        <a:pt x="453" y="625"/>
                      </a:cubicBezTo>
                      <a:cubicBezTo>
                        <a:pt x="318" y="666"/>
                        <a:pt x="205" y="656"/>
                        <a:pt x="98" y="569"/>
                      </a:cubicBezTo>
                      <a:cubicBezTo>
                        <a:pt x="1" y="490"/>
                        <a:pt x="6" y="346"/>
                        <a:pt x="117" y="289"/>
                      </a:cubicBezTo>
                      <a:cubicBezTo>
                        <a:pt x="215" y="241"/>
                        <a:pt x="319" y="199"/>
                        <a:pt x="426" y="180"/>
                      </a:cubicBezTo>
                      <a:cubicBezTo>
                        <a:pt x="1179" y="46"/>
                        <a:pt x="1938" y="1"/>
                        <a:pt x="2701" y="89"/>
                      </a:cubicBezTo>
                      <a:cubicBezTo>
                        <a:pt x="3047" y="129"/>
                        <a:pt x="3394" y="167"/>
                        <a:pt x="3739" y="218"/>
                      </a:cubicBezTo>
                      <a:cubicBezTo>
                        <a:pt x="3847" y="233"/>
                        <a:pt x="3952" y="278"/>
                        <a:pt x="4052" y="322"/>
                      </a:cubicBezTo>
                      <a:cubicBezTo>
                        <a:pt x="4169" y="373"/>
                        <a:pt x="4189" y="484"/>
                        <a:pt x="4106" y="598"/>
                      </a:cubicBezTo>
                      <a:cubicBezTo>
                        <a:pt x="4068" y="646"/>
                        <a:pt x="4014" y="682"/>
                        <a:pt x="3931"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4">
                  <a:extLst>
                    <a:ext uri="{FF2B5EF4-FFF2-40B4-BE49-F238E27FC236}">
                      <a16:creationId xmlns:a16="http://schemas.microsoft.com/office/drawing/2014/main" id="{00FF5203-A936-6740-793D-D6D224221723}"/>
                    </a:ext>
                  </a:extLst>
                </p:cNvPr>
                <p:cNvSpPr/>
                <p:nvPr/>
              </p:nvSpPr>
              <p:spPr>
                <a:xfrm>
                  <a:off x="2621835" y="4292607"/>
                  <a:ext cx="143662" cy="207779"/>
                </a:xfrm>
                <a:custGeom>
                  <a:avLst/>
                  <a:gdLst/>
                  <a:ahLst/>
                  <a:cxnLst/>
                  <a:rect l="l" t="t" r="r" b="b"/>
                  <a:pathLst>
                    <a:path w="1434" h="2074" extrusionOk="0">
                      <a:moveTo>
                        <a:pt x="271" y="441"/>
                      </a:moveTo>
                      <a:cubicBezTo>
                        <a:pt x="250" y="207"/>
                        <a:pt x="271" y="151"/>
                        <a:pt x="386" y="110"/>
                      </a:cubicBezTo>
                      <a:cubicBezTo>
                        <a:pt x="699" y="0"/>
                        <a:pt x="951" y="47"/>
                        <a:pt x="1128" y="248"/>
                      </a:cubicBezTo>
                      <a:cubicBezTo>
                        <a:pt x="1382" y="539"/>
                        <a:pt x="1434" y="816"/>
                        <a:pt x="1267" y="1118"/>
                      </a:cubicBezTo>
                      <a:cubicBezTo>
                        <a:pt x="1190" y="1255"/>
                        <a:pt x="1093" y="1384"/>
                        <a:pt x="985" y="1496"/>
                      </a:cubicBezTo>
                      <a:cubicBezTo>
                        <a:pt x="766" y="1727"/>
                        <a:pt x="502" y="1905"/>
                        <a:pt x="220" y="2052"/>
                      </a:cubicBezTo>
                      <a:cubicBezTo>
                        <a:pt x="181" y="2072"/>
                        <a:pt x="130" y="2067"/>
                        <a:pt x="88" y="2073"/>
                      </a:cubicBezTo>
                      <a:cubicBezTo>
                        <a:pt x="0" y="1957"/>
                        <a:pt x="38" y="1852"/>
                        <a:pt x="118" y="1768"/>
                      </a:cubicBezTo>
                      <a:cubicBezTo>
                        <a:pt x="181" y="1701"/>
                        <a:pt x="271" y="1659"/>
                        <a:pt x="347" y="1602"/>
                      </a:cubicBezTo>
                      <a:cubicBezTo>
                        <a:pt x="526" y="1466"/>
                        <a:pt x="674" y="1302"/>
                        <a:pt x="772" y="1098"/>
                      </a:cubicBezTo>
                      <a:cubicBezTo>
                        <a:pt x="827" y="984"/>
                        <a:pt x="857" y="861"/>
                        <a:pt x="833" y="730"/>
                      </a:cubicBezTo>
                      <a:cubicBezTo>
                        <a:pt x="808" y="596"/>
                        <a:pt x="720" y="494"/>
                        <a:pt x="590" y="472"/>
                      </a:cubicBezTo>
                      <a:cubicBezTo>
                        <a:pt x="481" y="454"/>
                        <a:pt x="374" y="452"/>
                        <a:pt x="271"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4">
                  <a:extLst>
                    <a:ext uri="{FF2B5EF4-FFF2-40B4-BE49-F238E27FC236}">
                      <a16:creationId xmlns:a16="http://schemas.microsoft.com/office/drawing/2014/main" id="{CEEF5177-69FD-5EA9-D4D6-3DB0BF40990D}"/>
                    </a:ext>
                  </a:extLst>
                </p:cNvPr>
                <p:cNvSpPr/>
                <p:nvPr/>
              </p:nvSpPr>
              <p:spPr>
                <a:xfrm>
                  <a:off x="2642072" y="4425048"/>
                  <a:ext cx="1703" cy="2104"/>
                </a:xfrm>
                <a:custGeom>
                  <a:avLst/>
                  <a:gdLst/>
                  <a:ahLst/>
                  <a:cxnLst/>
                  <a:rect l="l" t="t" r="r" b="b"/>
                  <a:pathLst>
                    <a:path w="17" h="21" extrusionOk="0">
                      <a:moveTo>
                        <a:pt x="7" y="0"/>
                      </a:moveTo>
                      <a:lnTo>
                        <a:pt x="1"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4">
                  <a:extLst>
                    <a:ext uri="{FF2B5EF4-FFF2-40B4-BE49-F238E27FC236}">
                      <a16:creationId xmlns:a16="http://schemas.microsoft.com/office/drawing/2014/main" id="{7F1E53CD-B4FA-48A0-CC4F-B389A03291F1}"/>
                    </a:ext>
                  </a:extLst>
                </p:cNvPr>
                <p:cNvSpPr/>
                <p:nvPr/>
              </p:nvSpPr>
              <p:spPr>
                <a:xfrm>
                  <a:off x="2214898" y="4416432"/>
                  <a:ext cx="27650" cy="33261"/>
                </a:xfrm>
                <a:custGeom>
                  <a:avLst/>
                  <a:gdLst/>
                  <a:ahLst/>
                  <a:cxnLst/>
                  <a:rect l="l" t="t" r="r" b="b"/>
                  <a:pathLst>
                    <a:path w="276" h="332" extrusionOk="0">
                      <a:moveTo>
                        <a:pt x="274" y="46"/>
                      </a:moveTo>
                      <a:cubicBezTo>
                        <a:pt x="270" y="91"/>
                        <a:pt x="275" y="126"/>
                        <a:pt x="264" y="152"/>
                      </a:cubicBezTo>
                      <a:cubicBezTo>
                        <a:pt x="225" y="233"/>
                        <a:pt x="201" y="332"/>
                        <a:pt x="83" y="327"/>
                      </a:cubicBezTo>
                      <a:cubicBezTo>
                        <a:pt x="60" y="326"/>
                        <a:pt x="25" y="295"/>
                        <a:pt x="21" y="274"/>
                      </a:cubicBezTo>
                      <a:cubicBezTo>
                        <a:pt x="0" y="167"/>
                        <a:pt x="54" y="64"/>
                        <a:pt x="163" y="14"/>
                      </a:cubicBezTo>
                      <a:cubicBezTo>
                        <a:pt x="189" y="0"/>
                        <a:pt x="239"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4">
                  <a:extLst>
                    <a:ext uri="{FF2B5EF4-FFF2-40B4-BE49-F238E27FC236}">
                      <a16:creationId xmlns:a16="http://schemas.microsoft.com/office/drawing/2014/main" id="{B2762B21-889B-F7D8-5404-FE055165C065}"/>
                    </a:ext>
                  </a:extLst>
                </p:cNvPr>
                <p:cNvSpPr/>
                <p:nvPr/>
              </p:nvSpPr>
              <p:spPr>
                <a:xfrm>
                  <a:off x="2229825" y="4470430"/>
                  <a:ext cx="22441" cy="25046"/>
                </a:xfrm>
                <a:custGeom>
                  <a:avLst/>
                  <a:gdLst/>
                  <a:ahLst/>
                  <a:cxnLst/>
                  <a:rect l="l" t="t" r="r" b="b"/>
                  <a:pathLst>
                    <a:path w="224" h="250" extrusionOk="0">
                      <a:moveTo>
                        <a:pt x="132" y="7"/>
                      </a:moveTo>
                      <a:cubicBezTo>
                        <a:pt x="152" y="7"/>
                        <a:pt x="173" y="1"/>
                        <a:pt x="179" y="8"/>
                      </a:cubicBezTo>
                      <a:cubicBezTo>
                        <a:pt x="195" y="30"/>
                        <a:pt x="224" y="67"/>
                        <a:pt x="215" y="84"/>
                      </a:cubicBezTo>
                      <a:cubicBezTo>
                        <a:pt x="194" y="137"/>
                        <a:pt x="161" y="188"/>
                        <a:pt x="123" y="232"/>
                      </a:cubicBezTo>
                      <a:cubicBezTo>
                        <a:pt x="111" y="247"/>
                        <a:pt x="64" y="249"/>
                        <a:pt x="44" y="238"/>
                      </a:cubicBezTo>
                      <a:cubicBezTo>
                        <a:pt x="23" y="226"/>
                        <a:pt x="0" y="188"/>
                        <a:pt x="3" y="164"/>
                      </a:cubicBezTo>
                      <a:cubicBezTo>
                        <a:pt x="9" y="74"/>
                        <a:pt x="47" y="34"/>
                        <a:pt x="132" y="7"/>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4">
                  <a:extLst>
                    <a:ext uri="{FF2B5EF4-FFF2-40B4-BE49-F238E27FC236}">
                      <a16:creationId xmlns:a16="http://schemas.microsoft.com/office/drawing/2014/main" id="{5CE055F9-4B19-15DE-AA27-C05DB5101992}"/>
                    </a:ext>
                  </a:extLst>
                </p:cNvPr>
                <p:cNvSpPr/>
                <p:nvPr/>
              </p:nvSpPr>
              <p:spPr>
                <a:xfrm>
                  <a:off x="2248158" y="4519920"/>
                  <a:ext cx="23443" cy="24044"/>
                </a:xfrm>
                <a:custGeom>
                  <a:avLst/>
                  <a:gdLst/>
                  <a:ahLst/>
                  <a:cxnLst/>
                  <a:rect l="l" t="t" r="r" b="b"/>
                  <a:pathLst>
                    <a:path w="234" h="240" extrusionOk="0">
                      <a:moveTo>
                        <a:pt x="211" y="54"/>
                      </a:moveTo>
                      <a:cubicBezTo>
                        <a:pt x="234" y="136"/>
                        <a:pt x="158" y="239"/>
                        <a:pt x="72" y="236"/>
                      </a:cubicBezTo>
                      <a:cubicBezTo>
                        <a:pt x="52" y="235"/>
                        <a:pt x="19" y="204"/>
                        <a:pt x="16" y="184"/>
                      </a:cubicBezTo>
                      <a:cubicBezTo>
                        <a:pt x="1" y="97"/>
                        <a:pt x="102" y="1"/>
                        <a:pt x="181" y="22"/>
                      </a:cubicBezTo>
                      <a:cubicBezTo>
                        <a:pt x="194" y="24"/>
                        <a:pt x="201" y="42"/>
                        <a:pt x="211" y="5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4">
                  <a:extLst>
                    <a:ext uri="{FF2B5EF4-FFF2-40B4-BE49-F238E27FC236}">
                      <a16:creationId xmlns:a16="http://schemas.microsoft.com/office/drawing/2014/main" id="{2813C480-4BCC-F151-D3E2-99752F6CAC40}"/>
                    </a:ext>
                  </a:extLst>
                </p:cNvPr>
                <p:cNvSpPr/>
                <p:nvPr/>
              </p:nvSpPr>
              <p:spPr>
                <a:xfrm>
                  <a:off x="2287730" y="4547770"/>
                  <a:ext cx="11220" cy="11220"/>
                </a:xfrm>
                <a:custGeom>
                  <a:avLst/>
                  <a:gdLst/>
                  <a:ahLst/>
                  <a:cxnLst/>
                  <a:rect l="l" t="t" r="r" b="b"/>
                  <a:pathLst>
                    <a:path w="112" h="112" extrusionOk="0">
                      <a:moveTo>
                        <a:pt x="111" y="34"/>
                      </a:moveTo>
                      <a:cubicBezTo>
                        <a:pt x="101" y="59"/>
                        <a:pt x="96" y="100"/>
                        <a:pt x="79" y="106"/>
                      </a:cubicBezTo>
                      <a:cubicBezTo>
                        <a:pt x="59" y="112"/>
                        <a:pt x="28" y="90"/>
                        <a:pt x="1" y="80"/>
                      </a:cubicBezTo>
                      <a:cubicBezTo>
                        <a:pt x="13" y="54"/>
                        <a:pt x="20" y="20"/>
                        <a:pt x="39" y="8"/>
                      </a:cubicBezTo>
                      <a:cubicBezTo>
                        <a:pt x="55" y="0"/>
                        <a:pt x="87" y="25"/>
                        <a:pt x="111"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60" name="Google Shape;2960;p44">
              <a:extLst>
                <a:ext uri="{FF2B5EF4-FFF2-40B4-BE49-F238E27FC236}">
                  <a16:creationId xmlns:a16="http://schemas.microsoft.com/office/drawing/2014/main" id="{4295C005-46CC-30AF-E1F7-91B2B2B52E23}"/>
                </a:ext>
              </a:extLst>
            </p:cNvPr>
            <p:cNvSpPr/>
            <p:nvPr/>
          </p:nvSpPr>
          <p:spPr>
            <a:xfrm>
              <a:off x="3788569" y="4416432"/>
              <a:ext cx="27550" cy="33261"/>
            </a:xfrm>
            <a:custGeom>
              <a:avLst/>
              <a:gdLst/>
              <a:ahLst/>
              <a:cxnLst/>
              <a:rect l="l" t="t" r="r" b="b"/>
              <a:pathLst>
                <a:path w="275" h="332" extrusionOk="0">
                  <a:moveTo>
                    <a:pt x="274" y="46"/>
                  </a:moveTo>
                  <a:cubicBezTo>
                    <a:pt x="270" y="91"/>
                    <a:pt x="275" y="126"/>
                    <a:pt x="264" y="152"/>
                  </a:cubicBezTo>
                  <a:cubicBezTo>
                    <a:pt x="226" y="233"/>
                    <a:pt x="201" y="332"/>
                    <a:pt x="84" y="327"/>
                  </a:cubicBezTo>
                  <a:cubicBezTo>
                    <a:pt x="60" y="326"/>
                    <a:pt x="24" y="295"/>
                    <a:pt x="21" y="274"/>
                  </a:cubicBezTo>
                  <a:cubicBezTo>
                    <a:pt x="1" y="167"/>
                    <a:pt x="54" y="64"/>
                    <a:pt x="162" y="14"/>
                  </a:cubicBezTo>
                  <a:cubicBezTo>
                    <a:pt x="190" y="0"/>
                    <a:pt x="238" y="35"/>
                    <a:pt x="274" y="46"/>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1" name="Google Shape;2961;p44">
              <a:extLst>
                <a:ext uri="{FF2B5EF4-FFF2-40B4-BE49-F238E27FC236}">
                  <a16:creationId xmlns:a16="http://schemas.microsoft.com/office/drawing/2014/main" id="{28CB3F04-C961-5FF1-765A-41188156B819}"/>
                </a:ext>
              </a:extLst>
            </p:cNvPr>
            <p:cNvGrpSpPr/>
            <p:nvPr/>
          </p:nvGrpSpPr>
          <p:grpSpPr>
            <a:xfrm>
              <a:off x="3600729" y="4160368"/>
              <a:ext cx="759984" cy="567033"/>
              <a:chOff x="3600729" y="4160368"/>
              <a:chExt cx="759984" cy="567033"/>
            </a:xfrm>
          </p:grpSpPr>
          <p:sp>
            <p:nvSpPr>
              <p:cNvPr id="2962" name="Google Shape;2962;p44">
                <a:extLst>
                  <a:ext uri="{FF2B5EF4-FFF2-40B4-BE49-F238E27FC236}">
                    <a16:creationId xmlns:a16="http://schemas.microsoft.com/office/drawing/2014/main" id="{D1E753B8-B338-BA7A-F47D-2007D855B657}"/>
                  </a:ext>
                </a:extLst>
              </p:cNvPr>
              <p:cNvSpPr/>
              <p:nvPr/>
            </p:nvSpPr>
            <p:spPr>
              <a:xfrm>
                <a:off x="3600729" y="4160368"/>
                <a:ext cx="759984" cy="567033"/>
              </a:xfrm>
              <a:custGeom>
                <a:avLst/>
                <a:gdLst/>
                <a:ahLst/>
                <a:cxnLst/>
                <a:rect l="l" t="t" r="r" b="b"/>
                <a:pathLst>
                  <a:path w="7586" h="5660" extrusionOk="0">
                    <a:moveTo>
                      <a:pt x="1376" y="3541"/>
                    </a:moveTo>
                    <a:cubicBezTo>
                      <a:pt x="1369" y="3439"/>
                      <a:pt x="1374" y="3359"/>
                      <a:pt x="1354" y="3286"/>
                    </a:cubicBezTo>
                    <a:cubicBezTo>
                      <a:pt x="1241" y="2852"/>
                      <a:pt x="1200" y="2412"/>
                      <a:pt x="1200" y="1966"/>
                    </a:cubicBezTo>
                    <a:cubicBezTo>
                      <a:pt x="1200" y="1711"/>
                      <a:pt x="1193" y="1459"/>
                      <a:pt x="1201" y="1205"/>
                    </a:cubicBezTo>
                    <a:cubicBezTo>
                      <a:pt x="1205" y="1047"/>
                      <a:pt x="1228" y="889"/>
                      <a:pt x="1240" y="732"/>
                    </a:cubicBezTo>
                    <a:cubicBezTo>
                      <a:pt x="1264" y="476"/>
                      <a:pt x="1424" y="338"/>
                      <a:pt x="1652" y="262"/>
                    </a:cubicBezTo>
                    <a:cubicBezTo>
                      <a:pt x="1741" y="233"/>
                      <a:pt x="1836" y="214"/>
                      <a:pt x="1930" y="200"/>
                    </a:cubicBezTo>
                    <a:cubicBezTo>
                      <a:pt x="2811" y="58"/>
                      <a:pt x="3695" y="0"/>
                      <a:pt x="4584" y="115"/>
                    </a:cubicBezTo>
                    <a:cubicBezTo>
                      <a:pt x="4851" y="150"/>
                      <a:pt x="5118" y="182"/>
                      <a:pt x="5384" y="224"/>
                    </a:cubicBezTo>
                    <a:cubicBezTo>
                      <a:pt x="5791" y="288"/>
                      <a:pt x="6034" y="528"/>
                      <a:pt x="6123" y="929"/>
                    </a:cubicBezTo>
                    <a:cubicBezTo>
                      <a:pt x="6139" y="1004"/>
                      <a:pt x="6161" y="1079"/>
                      <a:pt x="6175" y="1136"/>
                    </a:cubicBezTo>
                    <a:cubicBezTo>
                      <a:pt x="6304" y="1230"/>
                      <a:pt x="6409" y="1155"/>
                      <a:pt x="6513" y="1142"/>
                    </a:cubicBezTo>
                    <a:cubicBezTo>
                      <a:pt x="6844" y="1102"/>
                      <a:pt x="7105" y="1219"/>
                      <a:pt x="7298" y="1485"/>
                    </a:cubicBezTo>
                    <a:cubicBezTo>
                      <a:pt x="7363" y="1574"/>
                      <a:pt x="7426" y="1667"/>
                      <a:pt x="7474" y="1768"/>
                    </a:cubicBezTo>
                    <a:cubicBezTo>
                      <a:pt x="7575" y="1977"/>
                      <a:pt x="7585" y="2192"/>
                      <a:pt x="7496" y="2413"/>
                    </a:cubicBezTo>
                    <a:cubicBezTo>
                      <a:pt x="7376" y="2715"/>
                      <a:pt x="7188" y="2966"/>
                      <a:pt x="6940" y="3173"/>
                    </a:cubicBezTo>
                    <a:cubicBezTo>
                      <a:pt x="6794" y="3293"/>
                      <a:pt x="6645" y="3409"/>
                      <a:pt x="6502" y="3521"/>
                    </a:cubicBezTo>
                    <a:cubicBezTo>
                      <a:pt x="6517" y="3639"/>
                      <a:pt x="6609" y="3635"/>
                      <a:pt x="6673" y="3665"/>
                    </a:cubicBezTo>
                    <a:cubicBezTo>
                      <a:pt x="6789" y="3715"/>
                      <a:pt x="6917" y="3746"/>
                      <a:pt x="7023" y="3812"/>
                    </a:cubicBezTo>
                    <a:cubicBezTo>
                      <a:pt x="7256" y="3955"/>
                      <a:pt x="7327" y="4226"/>
                      <a:pt x="7214" y="4478"/>
                    </a:cubicBezTo>
                    <a:cubicBezTo>
                      <a:pt x="7133" y="4656"/>
                      <a:pt x="7000" y="4792"/>
                      <a:pt x="6850" y="4912"/>
                    </a:cubicBezTo>
                    <a:cubicBezTo>
                      <a:pt x="6458" y="5226"/>
                      <a:pt x="6008" y="5423"/>
                      <a:pt x="5516" y="5501"/>
                    </a:cubicBezTo>
                    <a:cubicBezTo>
                      <a:pt x="5126" y="5564"/>
                      <a:pt x="4728" y="5594"/>
                      <a:pt x="4333" y="5619"/>
                    </a:cubicBezTo>
                    <a:cubicBezTo>
                      <a:pt x="3939" y="5643"/>
                      <a:pt x="3540" y="5660"/>
                      <a:pt x="3143" y="5648"/>
                    </a:cubicBezTo>
                    <a:cubicBezTo>
                      <a:pt x="2461" y="5628"/>
                      <a:pt x="1783" y="5557"/>
                      <a:pt x="1141" y="5298"/>
                    </a:cubicBezTo>
                    <a:cubicBezTo>
                      <a:pt x="875" y="5189"/>
                      <a:pt x="624" y="5048"/>
                      <a:pt x="419" y="4847"/>
                    </a:cubicBezTo>
                    <a:cubicBezTo>
                      <a:pt x="307" y="4739"/>
                      <a:pt x="202" y="4612"/>
                      <a:pt x="129" y="4475"/>
                    </a:cubicBezTo>
                    <a:cubicBezTo>
                      <a:pt x="0" y="4232"/>
                      <a:pt x="83" y="3958"/>
                      <a:pt x="315" y="3809"/>
                    </a:cubicBezTo>
                    <a:cubicBezTo>
                      <a:pt x="520" y="3677"/>
                      <a:pt x="753" y="3633"/>
                      <a:pt x="991" y="3597"/>
                    </a:cubicBezTo>
                    <a:cubicBezTo>
                      <a:pt x="1115" y="3578"/>
                      <a:pt x="1237" y="3560"/>
                      <a:pt x="1376" y="3541"/>
                    </a:cubicBezTo>
                    <a:close/>
                    <a:moveTo>
                      <a:pt x="6146" y="2642"/>
                    </a:moveTo>
                    <a:cubicBezTo>
                      <a:pt x="6337" y="2638"/>
                      <a:pt x="6395" y="2477"/>
                      <a:pt x="6481" y="2354"/>
                    </a:cubicBezTo>
                    <a:cubicBezTo>
                      <a:pt x="6544" y="2263"/>
                      <a:pt x="6573" y="2153"/>
                      <a:pt x="6508" y="2047"/>
                    </a:cubicBezTo>
                    <a:cubicBezTo>
                      <a:pt x="6493" y="2023"/>
                      <a:pt x="6455" y="1998"/>
                      <a:pt x="6432" y="2002"/>
                    </a:cubicBezTo>
                    <a:cubicBezTo>
                      <a:pt x="6345" y="2019"/>
                      <a:pt x="6261" y="2049"/>
                      <a:pt x="6180" y="2073"/>
                    </a:cubicBezTo>
                    <a:cubicBezTo>
                      <a:pt x="6138" y="2279"/>
                      <a:pt x="6127" y="2464"/>
                      <a:pt x="6156" y="2652"/>
                    </a:cubicBezTo>
                    <a:lnTo>
                      <a:pt x="6140" y="2663"/>
                    </a:lnTo>
                    <a:close/>
                    <a:moveTo>
                      <a:pt x="1507" y="1091"/>
                    </a:moveTo>
                    <a:cubicBezTo>
                      <a:pt x="1434" y="1676"/>
                      <a:pt x="1475" y="2674"/>
                      <a:pt x="1597" y="3128"/>
                    </a:cubicBezTo>
                    <a:cubicBezTo>
                      <a:pt x="1642" y="3296"/>
                      <a:pt x="1710" y="3460"/>
                      <a:pt x="1789" y="3613"/>
                    </a:cubicBezTo>
                    <a:cubicBezTo>
                      <a:pt x="1915" y="3863"/>
                      <a:pt x="2114" y="4043"/>
                      <a:pt x="2378" y="4141"/>
                    </a:cubicBezTo>
                    <a:cubicBezTo>
                      <a:pt x="2810" y="4301"/>
                      <a:pt x="3252" y="4427"/>
                      <a:pt x="3715" y="4463"/>
                    </a:cubicBezTo>
                    <a:cubicBezTo>
                      <a:pt x="4120" y="4494"/>
                      <a:pt x="4502" y="4437"/>
                      <a:pt x="4883" y="4301"/>
                    </a:cubicBezTo>
                    <a:cubicBezTo>
                      <a:pt x="5157" y="4204"/>
                      <a:pt x="5356" y="4039"/>
                      <a:pt x="5479" y="3788"/>
                    </a:cubicBezTo>
                    <a:cubicBezTo>
                      <a:pt x="5577" y="3590"/>
                      <a:pt x="5654" y="3380"/>
                      <a:pt x="5720" y="3169"/>
                    </a:cubicBezTo>
                    <a:cubicBezTo>
                      <a:pt x="5879" y="2649"/>
                      <a:pt x="5890" y="2106"/>
                      <a:pt x="5918" y="1568"/>
                    </a:cubicBezTo>
                    <a:cubicBezTo>
                      <a:pt x="5926" y="1416"/>
                      <a:pt x="5937" y="1251"/>
                      <a:pt x="5822" y="1101"/>
                    </a:cubicBezTo>
                    <a:cubicBezTo>
                      <a:pt x="5763" y="1135"/>
                      <a:pt x="5706" y="1161"/>
                      <a:pt x="5657" y="1199"/>
                    </a:cubicBezTo>
                    <a:cubicBezTo>
                      <a:pt x="5378" y="1401"/>
                      <a:pt x="5059" y="1492"/>
                      <a:pt x="4722" y="1518"/>
                    </a:cubicBezTo>
                    <a:cubicBezTo>
                      <a:pt x="4199" y="1557"/>
                      <a:pt x="3675" y="1568"/>
                      <a:pt x="3157" y="1455"/>
                    </a:cubicBezTo>
                    <a:cubicBezTo>
                      <a:pt x="2754" y="1368"/>
                      <a:pt x="2353" y="1276"/>
                      <a:pt x="1949" y="1186"/>
                    </a:cubicBezTo>
                    <a:cubicBezTo>
                      <a:pt x="1811" y="1156"/>
                      <a:pt x="1672" y="1127"/>
                      <a:pt x="1507" y="1091"/>
                    </a:cubicBezTo>
                    <a:close/>
                    <a:moveTo>
                      <a:pt x="1494" y="3797"/>
                    </a:moveTo>
                    <a:cubicBezTo>
                      <a:pt x="1206" y="3802"/>
                      <a:pt x="895" y="3853"/>
                      <a:pt x="597" y="3967"/>
                    </a:cubicBezTo>
                    <a:cubicBezTo>
                      <a:pt x="332" y="4069"/>
                      <a:pt x="278" y="4275"/>
                      <a:pt x="449" y="4492"/>
                    </a:cubicBezTo>
                    <a:cubicBezTo>
                      <a:pt x="641" y="4734"/>
                      <a:pt x="895" y="4898"/>
                      <a:pt x="1176" y="5014"/>
                    </a:cubicBezTo>
                    <a:cubicBezTo>
                      <a:pt x="1499" y="5148"/>
                      <a:pt x="1836" y="5245"/>
                      <a:pt x="2181" y="5292"/>
                    </a:cubicBezTo>
                    <a:cubicBezTo>
                      <a:pt x="3160" y="5430"/>
                      <a:pt x="4140" y="5442"/>
                      <a:pt x="5120" y="5299"/>
                    </a:cubicBezTo>
                    <a:cubicBezTo>
                      <a:pt x="5481" y="5246"/>
                      <a:pt x="5835" y="5149"/>
                      <a:pt x="6172" y="5010"/>
                    </a:cubicBezTo>
                    <a:cubicBezTo>
                      <a:pt x="6452" y="4893"/>
                      <a:pt x="6706" y="4729"/>
                      <a:pt x="6897" y="4484"/>
                    </a:cubicBezTo>
                    <a:cubicBezTo>
                      <a:pt x="7055" y="4280"/>
                      <a:pt x="7013" y="4079"/>
                      <a:pt x="6780" y="3984"/>
                    </a:cubicBezTo>
                    <a:cubicBezTo>
                      <a:pt x="6471" y="3859"/>
                      <a:pt x="6151" y="3774"/>
                      <a:pt x="5802" y="3838"/>
                    </a:cubicBezTo>
                    <a:cubicBezTo>
                      <a:pt x="5714" y="3952"/>
                      <a:pt x="5625" y="4064"/>
                      <a:pt x="5539" y="4174"/>
                    </a:cubicBezTo>
                    <a:cubicBezTo>
                      <a:pt x="5428" y="4314"/>
                      <a:pt x="5292" y="4420"/>
                      <a:pt x="5127" y="4489"/>
                    </a:cubicBezTo>
                    <a:cubicBezTo>
                      <a:pt x="4606" y="4705"/>
                      <a:pt x="4068" y="4821"/>
                      <a:pt x="3504" y="4714"/>
                    </a:cubicBezTo>
                    <a:cubicBezTo>
                      <a:pt x="3270" y="4670"/>
                      <a:pt x="3038" y="4621"/>
                      <a:pt x="2805" y="4568"/>
                    </a:cubicBezTo>
                    <a:cubicBezTo>
                      <a:pt x="2314" y="4458"/>
                      <a:pt x="1873" y="4260"/>
                      <a:pt x="1566" y="3835"/>
                    </a:cubicBezTo>
                    <a:cubicBezTo>
                      <a:pt x="1559" y="3823"/>
                      <a:pt x="1539" y="3819"/>
                      <a:pt x="1494" y="3797"/>
                    </a:cubicBezTo>
                    <a:close/>
                    <a:moveTo>
                      <a:pt x="5477" y="996"/>
                    </a:moveTo>
                    <a:cubicBezTo>
                      <a:pt x="5561" y="919"/>
                      <a:pt x="5616" y="882"/>
                      <a:pt x="5650" y="833"/>
                    </a:cubicBezTo>
                    <a:cubicBezTo>
                      <a:pt x="5734" y="720"/>
                      <a:pt x="5714" y="608"/>
                      <a:pt x="5597" y="557"/>
                    </a:cubicBezTo>
                    <a:cubicBezTo>
                      <a:pt x="5496" y="514"/>
                      <a:pt x="5391" y="469"/>
                      <a:pt x="5284" y="454"/>
                    </a:cubicBezTo>
                    <a:cubicBezTo>
                      <a:pt x="4938" y="404"/>
                      <a:pt x="4592" y="366"/>
                      <a:pt x="4245" y="325"/>
                    </a:cubicBezTo>
                    <a:cubicBezTo>
                      <a:pt x="3483" y="237"/>
                      <a:pt x="2724" y="281"/>
                      <a:pt x="1971" y="416"/>
                    </a:cubicBezTo>
                    <a:cubicBezTo>
                      <a:pt x="1864" y="434"/>
                      <a:pt x="1759" y="477"/>
                      <a:pt x="1662" y="525"/>
                    </a:cubicBezTo>
                    <a:cubicBezTo>
                      <a:pt x="1550" y="582"/>
                      <a:pt x="1546" y="726"/>
                      <a:pt x="1642" y="805"/>
                    </a:cubicBezTo>
                    <a:cubicBezTo>
                      <a:pt x="1751" y="892"/>
                      <a:pt x="1862" y="902"/>
                      <a:pt x="1998" y="861"/>
                    </a:cubicBezTo>
                    <a:cubicBezTo>
                      <a:pt x="2504" y="709"/>
                      <a:pt x="3024" y="652"/>
                      <a:pt x="3551" y="679"/>
                    </a:cubicBezTo>
                    <a:cubicBezTo>
                      <a:pt x="3883" y="695"/>
                      <a:pt x="4216" y="725"/>
                      <a:pt x="4548" y="733"/>
                    </a:cubicBezTo>
                    <a:cubicBezTo>
                      <a:pt x="4871" y="740"/>
                      <a:pt x="5181" y="776"/>
                      <a:pt x="5477" y="996"/>
                    </a:cubicBezTo>
                    <a:close/>
                    <a:moveTo>
                      <a:pt x="6209" y="1761"/>
                    </a:moveTo>
                    <a:cubicBezTo>
                      <a:pt x="6311" y="1771"/>
                      <a:pt x="6419" y="1774"/>
                      <a:pt x="6524" y="1792"/>
                    </a:cubicBezTo>
                    <a:cubicBezTo>
                      <a:pt x="6656" y="1814"/>
                      <a:pt x="6743" y="1916"/>
                      <a:pt x="6768" y="2050"/>
                    </a:cubicBezTo>
                    <a:cubicBezTo>
                      <a:pt x="6792" y="2181"/>
                      <a:pt x="6762" y="2304"/>
                      <a:pt x="6706" y="2418"/>
                    </a:cubicBezTo>
                    <a:cubicBezTo>
                      <a:pt x="6609" y="2622"/>
                      <a:pt x="6461" y="2786"/>
                      <a:pt x="6282" y="2921"/>
                    </a:cubicBezTo>
                    <a:cubicBezTo>
                      <a:pt x="6206" y="2979"/>
                      <a:pt x="6117" y="3021"/>
                      <a:pt x="6052" y="3088"/>
                    </a:cubicBezTo>
                    <a:cubicBezTo>
                      <a:pt x="5975" y="3172"/>
                      <a:pt x="5935" y="3277"/>
                      <a:pt x="6023" y="3393"/>
                    </a:cubicBezTo>
                    <a:cubicBezTo>
                      <a:pt x="6066" y="3386"/>
                      <a:pt x="6118" y="3390"/>
                      <a:pt x="6155" y="3371"/>
                    </a:cubicBezTo>
                    <a:cubicBezTo>
                      <a:pt x="6437" y="3225"/>
                      <a:pt x="6699" y="3047"/>
                      <a:pt x="6920" y="2816"/>
                    </a:cubicBezTo>
                    <a:cubicBezTo>
                      <a:pt x="7028" y="2704"/>
                      <a:pt x="7125" y="2575"/>
                      <a:pt x="7201" y="2438"/>
                    </a:cubicBezTo>
                    <a:cubicBezTo>
                      <a:pt x="7368" y="2137"/>
                      <a:pt x="7317" y="1859"/>
                      <a:pt x="7063" y="1568"/>
                    </a:cubicBezTo>
                    <a:cubicBezTo>
                      <a:pt x="6886" y="1367"/>
                      <a:pt x="6635" y="1319"/>
                      <a:pt x="6322" y="1430"/>
                    </a:cubicBezTo>
                    <a:cubicBezTo>
                      <a:pt x="6209" y="1471"/>
                      <a:pt x="6186" y="1527"/>
                      <a:pt x="6209" y="1761"/>
                    </a:cubicBezTo>
                    <a:close/>
                    <a:moveTo>
                      <a:pt x="5197" y="1078"/>
                    </a:moveTo>
                    <a:cubicBezTo>
                      <a:pt x="4505" y="903"/>
                      <a:pt x="3905" y="949"/>
                      <a:pt x="3313" y="929"/>
                    </a:cubicBezTo>
                    <a:cubicBezTo>
                      <a:pt x="3034" y="918"/>
                      <a:pt x="2748" y="889"/>
                      <a:pt x="2480" y="1011"/>
                    </a:cubicBezTo>
                    <a:cubicBezTo>
                      <a:pt x="2471" y="1015"/>
                      <a:pt x="2471" y="1041"/>
                      <a:pt x="2466" y="1055"/>
                    </a:cubicBezTo>
                    <a:cubicBezTo>
                      <a:pt x="2945" y="1193"/>
                      <a:pt x="4032" y="1298"/>
                      <a:pt x="4562" y="1249"/>
                    </a:cubicBezTo>
                    <a:cubicBezTo>
                      <a:pt x="4742" y="1231"/>
                      <a:pt x="4935" y="1245"/>
                      <a:pt x="5197" y="1078"/>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3" name="Google Shape;2963;p44">
                <a:extLst>
                  <a:ext uri="{FF2B5EF4-FFF2-40B4-BE49-F238E27FC236}">
                    <a16:creationId xmlns:a16="http://schemas.microsoft.com/office/drawing/2014/main" id="{43C2701B-DDAE-0719-DA5F-0C5F66E8E359}"/>
                  </a:ext>
                </a:extLst>
              </p:cNvPr>
              <p:cNvGrpSpPr/>
              <p:nvPr/>
            </p:nvGrpSpPr>
            <p:grpSpPr>
              <a:xfrm>
                <a:off x="3628379" y="4184011"/>
                <a:ext cx="710889" cy="521447"/>
                <a:chOff x="3628379" y="4184011"/>
                <a:chExt cx="710889" cy="521447"/>
              </a:xfrm>
            </p:grpSpPr>
            <p:sp>
              <p:nvSpPr>
                <p:cNvPr id="2964" name="Google Shape;2964;p44">
                  <a:extLst>
                    <a:ext uri="{FF2B5EF4-FFF2-40B4-BE49-F238E27FC236}">
                      <a16:creationId xmlns:a16="http://schemas.microsoft.com/office/drawing/2014/main" id="{0447A77F-F37A-6369-9B35-EB2742BE0BB9}"/>
                    </a:ext>
                  </a:extLst>
                </p:cNvPr>
                <p:cNvSpPr/>
                <p:nvPr/>
              </p:nvSpPr>
              <p:spPr>
                <a:xfrm>
                  <a:off x="4195506" y="4292607"/>
                  <a:ext cx="143762" cy="207779"/>
                </a:xfrm>
                <a:custGeom>
                  <a:avLst/>
                  <a:gdLst/>
                  <a:ahLst/>
                  <a:cxnLst/>
                  <a:rect l="l" t="t" r="r" b="b"/>
                  <a:pathLst>
                    <a:path w="1435" h="2074" extrusionOk="0">
                      <a:moveTo>
                        <a:pt x="272" y="441"/>
                      </a:moveTo>
                      <a:cubicBezTo>
                        <a:pt x="249" y="207"/>
                        <a:pt x="272" y="151"/>
                        <a:pt x="387" y="110"/>
                      </a:cubicBezTo>
                      <a:cubicBezTo>
                        <a:pt x="699" y="0"/>
                        <a:pt x="950" y="47"/>
                        <a:pt x="1128" y="248"/>
                      </a:cubicBezTo>
                      <a:cubicBezTo>
                        <a:pt x="1383" y="539"/>
                        <a:pt x="1434" y="816"/>
                        <a:pt x="1266" y="1118"/>
                      </a:cubicBezTo>
                      <a:cubicBezTo>
                        <a:pt x="1190" y="1255"/>
                        <a:pt x="1093" y="1384"/>
                        <a:pt x="985" y="1496"/>
                      </a:cubicBezTo>
                      <a:cubicBezTo>
                        <a:pt x="765" y="1727"/>
                        <a:pt x="502" y="1905"/>
                        <a:pt x="221" y="2052"/>
                      </a:cubicBezTo>
                      <a:cubicBezTo>
                        <a:pt x="182" y="2072"/>
                        <a:pt x="131" y="2067"/>
                        <a:pt x="89" y="2073"/>
                      </a:cubicBezTo>
                      <a:cubicBezTo>
                        <a:pt x="1" y="1957"/>
                        <a:pt x="39" y="1852"/>
                        <a:pt x="118" y="1768"/>
                      </a:cubicBezTo>
                      <a:cubicBezTo>
                        <a:pt x="182" y="1701"/>
                        <a:pt x="272" y="1659"/>
                        <a:pt x="347" y="1602"/>
                      </a:cubicBezTo>
                      <a:cubicBezTo>
                        <a:pt x="526" y="1466"/>
                        <a:pt x="674" y="1302"/>
                        <a:pt x="771" y="1098"/>
                      </a:cubicBezTo>
                      <a:cubicBezTo>
                        <a:pt x="827" y="984"/>
                        <a:pt x="857" y="861"/>
                        <a:pt x="833" y="730"/>
                      </a:cubicBezTo>
                      <a:cubicBezTo>
                        <a:pt x="809" y="596"/>
                        <a:pt x="720" y="494"/>
                        <a:pt x="590" y="472"/>
                      </a:cubicBezTo>
                      <a:cubicBezTo>
                        <a:pt x="482" y="454"/>
                        <a:pt x="374" y="452"/>
                        <a:pt x="272" y="4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4">
                  <a:extLst>
                    <a:ext uri="{FF2B5EF4-FFF2-40B4-BE49-F238E27FC236}">
                      <a16:creationId xmlns:a16="http://schemas.microsoft.com/office/drawing/2014/main" id="{6DD8F53E-AB18-E69C-A8EF-E68979F4525F}"/>
                    </a:ext>
                  </a:extLst>
                </p:cNvPr>
                <p:cNvSpPr/>
                <p:nvPr/>
              </p:nvSpPr>
              <p:spPr>
                <a:xfrm>
                  <a:off x="4215743" y="4425048"/>
                  <a:ext cx="1603" cy="2104"/>
                </a:xfrm>
                <a:custGeom>
                  <a:avLst/>
                  <a:gdLst/>
                  <a:ahLst/>
                  <a:cxnLst/>
                  <a:rect l="l" t="t" r="r" b="b"/>
                  <a:pathLst>
                    <a:path w="16" h="21" extrusionOk="0">
                      <a:moveTo>
                        <a:pt x="7" y="0"/>
                      </a:moveTo>
                      <a:lnTo>
                        <a:pt x="0" y="21"/>
                      </a:lnTo>
                      <a:lnTo>
                        <a:pt x="16" y="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4">
                  <a:extLst>
                    <a:ext uri="{FF2B5EF4-FFF2-40B4-BE49-F238E27FC236}">
                      <a16:creationId xmlns:a16="http://schemas.microsoft.com/office/drawing/2014/main" id="{019F63FD-7B2A-4C63-ADED-9463D22E919A}"/>
                    </a:ext>
                  </a:extLst>
                </p:cNvPr>
                <p:cNvSpPr/>
                <p:nvPr/>
              </p:nvSpPr>
              <p:spPr>
                <a:xfrm>
                  <a:off x="3744289" y="4269666"/>
                  <a:ext cx="451122" cy="340921"/>
                </a:xfrm>
                <a:custGeom>
                  <a:avLst/>
                  <a:gdLst/>
                  <a:ahLst/>
                  <a:cxnLst/>
                  <a:rect l="l" t="t" r="r" b="b"/>
                  <a:pathLst>
                    <a:path w="4503" h="3403" extrusionOk="0">
                      <a:moveTo>
                        <a:pt x="74" y="0"/>
                      </a:moveTo>
                      <a:cubicBezTo>
                        <a:pt x="240" y="36"/>
                        <a:pt x="378" y="64"/>
                        <a:pt x="516" y="94"/>
                      </a:cubicBezTo>
                      <a:cubicBezTo>
                        <a:pt x="920" y="184"/>
                        <a:pt x="1321" y="275"/>
                        <a:pt x="1724" y="363"/>
                      </a:cubicBezTo>
                      <a:cubicBezTo>
                        <a:pt x="2242" y="476"/>
                        <a:pt x="2766" y="465"/>
                        <a:pt x="3289" y="426"/>
                      </a:cubicBezTo>
                      <a:cubicBezTo>
                        <a:pt x="3626" y="400"/>
                        <a:pt x="3944" y="309"/>
                        <a:pt x="4224" y="107"/>
                      </a:cubicBezTo>
                      <a:cubicBezTo>
                        <a:pt x="4275" y="71"/>
                        <a:pt x="4331" y="43"/>
                        <a:pt x="4389" y="9"/>
                      </a:cubicBezTo>
                      <a:cubicBezTo>
                        <a:pt x="4503" y="160"/>
                        <a:pt x="4493" y="324"/>
                        <a:pt x="4485" y="476"/>
                      </a:cubicBezTo>
                      <a:cubicBezTo>
                        <a:pt x="4459" y="1014"/>
                        <a:pt x="4446" y="1556"/>
                        <a:pt x="4287" y="2077"/>
                      </a:cubicBezTo>
                      <a:cubicBezTo>
                        <a:pt x="4221" y="2288"/>
                        <a:pt x="4144" y="2498"/>
                        <a:pt x="4046" y="2696"/>
                      </a:cubicBezTo>
                      <a:cubicBezTo>
                        <a:pt x="3924" y="2946"/>
                        <a:pt x="3724" y="3112"/>
                        <a:pt x="3451" y="3209"/>
                      </a:cubicBezTo>
                      <a:cubicBezTo>
                        <a:pt x="3069" y="3345"/>
                        <a:pt x="2686" y="3402"/>
                        <a:pt x="2282" y="3371"/>
                      </a:cubicBezTo>
                      <a:cubicBezTo>
                        <a:pt x="1819" y="3335"/>
                        <a:pt x="1377" y="3209"/>
                        <a:pt x="945" y="3049"/>
                      </a:cubicBezTo>
                      <a:cubicBezTo>
                        <a:pt x="681" y="2952"/>
                        <a:pt x="482" y="2770"/>
                        <a:pt x="356" y="2521"/>
                      </a:cubicBezTo>
                      <a:cubicBezTo>
                        <a:pt x="276" y="2366"/>
                        <a:pt x="209" y="2202"/>
                        <a:pt x="164" y="2036"/>
                      </a:cubicBezTo>
                      <a:cubicBezTo>
                        <a:pt x="42" y="1583"/>
                        <a:pt x="1" y="588"/>
                        <a:pt x="74" y="0"/>
                      </a:cubicBezTo>
                      <a:close/>
                      <a:moveTo>
                        <a:pt x="716" y="1511"/>
                      </a:moveTo>
                      <a:cubicBezTo>
                        <a:pt x="680" y="1500"/>
                        <a:pt x="632" y="1465"/>
                        <a:pt x="604" y="1479"/>
                      </a:cubicBezTo>
                      <a:cubicBezTo>
                        <a:pt x="496" y="1527"/>
                        <a:pt x="443" y="1632"/>
                        <a:pt x="463" y="1738"/>
                      </a:cubicBezTo>
                      <a:cubicBezTo>
                        <a:pt x="466" y="1760"/>
                        <a:pt x="502" y="1791"/>
                        <a:pt x="526" y="1792"/>
                      </a:cubicBezTo>
                      <a:cubicBezTo>
                        <a:pt x="643" y="1798"/>
                        <a:pt x="669" y="1698"/>
                        <a:pt x="706" y="1617"/>
                      </a:cubicBezTo>
                      <a:cubicBezTo>
                        <a:pt x="717" y="1591"/>
                        <a:pt x="712" y="1556"/>
                        <a:pt x="716" y="1511"/>
                      </a:cubicBezTo>
                      <a:close/>
                      <a:moveTo>
                        <a:pt x="724" y="2011"/>
                      </a:moveTo>
                      <a:cubicBezTo>
                        <a:pt x="638" y="2038"/>
                        <a:pt x="599" y="2079"/>
                        <a:pt x="593" y="2169"/>
                      </a:cubicBezTo>
                      <a:cubicBezTo>
                        <a:pt x="592" y="2195"/>
                        <a:pt x="614" y="2231"/>
                        <a:pt x="635" y="2243"/>
                      </a:cubicBezTo>
                      <a:cubicBezTo>
                        <a:pt x="655" y="2254"/>
                        <a:pt x="702" y="2252"/>
                        <a:pt x="715" y="2237"/>
                      </a:cubicBezTo>
                      <a:cubicBezTo>
                        <a:pt x="752" y="2192"/>
                        <a:pt x="786" y="2141"/>
                        <a:pt x="807" y="2089"/>
                      </a:cubicBezTo>
                      <a:cubicBezTo>
                        <a:pt x="813" y="2070"/>
                        <a:pt x="787" y="2036"/>
                        <a:pt x="770" y="2013"/>
                      </a:cubicBezTo>
                      <a:cubicBezTo>
                        <a:pt x="765" y="2005"/>
                        <a:pt x="743" y="2011"/>
                        <a:pt x="724" y="2011"/>
                      </a:cubicBezTo>
                      <a:close/>
                      <a:moveTo>
                        <a:pt x="986" y="2552"/>
                      </a:moveTo>
                      <a:cubicBezTo>
                        <a:pt x="976" y="2540"/>
                        <a:pt x="967" y="2523"/>
                        <a:pt x="955" y="2519"/>
                      </a:cubicBezTo>
                      <a:cubicBezTo>
                        <a:pt x="876" y="2498"/>
                        <a:pt x="775" y="2594"/>
                        <a:pt x="790" y="2681"/>
                      </a:cubicBezTo>
                      <a:cubicBezTo>
                        <a:pt x="794" y="2702"/>
                        <a:pt x="827" y="2733"/>
                        <a:pt x="847" y="2733"/>
                      </a:cubicBezTo>
                      <a:cubicBezTo>
                        <a:pt x="934" y="2737"/>
                        <a:pt x="1008" y="2634"/>
                        <a:pt x="986" y="2552"/>
                      </a:cubicBezTo>
                      <a:close/>
                      <a:moveTo>
                        <a:pt x="1280" y="2810"/>
                      </a:moveTo>
                      <a:cubicBezTo>
                        <a:pt x="1256" y="2801"/>
                        <a:pt x="1223" y="2776"/>
                        <a:pt x="1208" y="2784"/>
                      </a:cubicBezTo>
                      <a:cubicBezTo>
                        <a:pt x="1188" y="2796"/>
                        <a:pt x="1181" y="2830"/>
                        <a:pt x="1170" y="2856"/>
                      </a:cubicBezTo>
                      <a:cubicBezTo>
                        <a:pt x="1197" y="2866"/>
                        <a:pt x="1227" y="2888"/>
                        <a:pt x="1248" y="2882"/>
                      </a:cubicBezTo>
                      <a:cubicBezTo>
                        <a:pt x="1264" y="2876"/>
                        <a:pt x="1269" y="2835"/>
                        <a:pt x="1280" y="28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4">
                  <a:extLst>
                    <a:ext uri="{FF2B5EF4-FFF2-40B4-BE49-F238E27FC236}">
                      <a16:creationId xmlns:a16="http://schemas.microsoft.com/office/drawing/2014/main" id="{CC38268E-E7A3-C9D1-6CFC-330E3141BDAB}"/>
                    </a:ext>
                  </a:extLst>
                </p:cNvPr>
                <p:cNvSpPr/>
                <p:nvPr/>
              </p:nvSpPr>
              <p:spPr>
                <a:xfrm>
                  <a:off x="3628379" y="4538253"/>
                  <a:ext cx="679237" cy="167205"/>
                </a:xfrm>
                <a:custGeom>
                  <a:avLst/>
                  <a:gdLst/>
                  <a:ahLst/>
                  <a:cxnLst/>
                  <a:rect l="l" t="t" r="r" b="b"/>
                  <a:pathLst>
                    <a:path w="6780" h="1669" extrusionOk="0">
                      <a:moveTo>
                        <a:pt x="1218" y="25"/>
                      </a:moveTo>
                      <a:cubicBezTo>
                        <a:pt x="1263" y="47"/>
                        <a:pt x="1283" y="51"/>
                        <a:pt x="1290" y="62"/>
                      </a:cubicBezTo>
                      <a:cubicBezTo>
                        <a:pt x="1597" y="486"/>
                        <a:pt x="2038" y="684"/>
                        <a:pt x="2529" y="795"/>
                      </a:cubicBezTo>
                      <a:cubicBezTo>
                        <a:pt x="2761" y="848"/>
                        <a:pt x="2993" y="897"/>
                        <a:pt x="3228" y="941"/>
                      </a:cubicBezTo>
                      <a:cubicBezTo>
                        <a:pt x="3792" y="1049"/>
                        <a:pt x="4330" y="932"/>
                        <a:pt x="4851" y="716"/>
                      </a:cubicBezTo>
                      <a:cubicBezTo>
                        <a:pt x="5018" y="647"/>
                        <a:pt x="5152" y="542"/>
                        <a:pt x="5263" y="401"/>
                      </a:cubicBezTo>
                      <a:cubicBezTo>
                        <a:pt x="5349" y="290"/>
                        <a:pt x="5438" y="177"/>
                        <a:pt x="5526" y="65"/>
                      </a:cubicBezTo>
                      <a:cubicBezTo>
                        <a:pt x="5875" y="1"/>
                        <a:pt x="6195" y="87"/>
                        <a:pt x="6504" y="211"/>
                      </a:cubicBezTo>
                      <a:cubicBezTo>
                        <a:pt x="6737" y="305"/>
                        <a:pt x="6779" y="507"/>
                        <a:pt x="6621" y="711"/>
                      </a:cubicBezTo>
                      <a:cubicBezTo>
                        <a:pt x="6430" y="956"/>
                        <a:pt x="6176" y="1120"/>
                        <a:pt x="5896" y="1237"/>
                      </a:cubicBezTo>
                      <a:cubicBezTo>
                        <a:pt x="5558" y="1377"/>
                        <a:pt x="5208" y="1473"/>
                        <a:pt x="4844" y="1526"/>
                      </a:cubicBezTo>
                      <a:cubicBezTo>
                        <a:pt x="3864" y="1669"/>
                        <a:pt x="2884" y="1657"/>
                        <a:pt x="1905" y="1519"/>
                      </a:cubicBezTo>
                      <a:cubicBezTo>
                        <a:pt x="1559" y="1470"/>
                        <a:pt x="1222" y="1373"/>
                        <a:pt x="900" y="1240"/>
                      </a:cubicBezTo>
                      <a:cubicBezTo>
                        <a:pt x="619" y="1124"/>
                        <a:pt x="365" y="961"/>
                        <a:pt x="173" y="718"/>
                      </a:cubicBezTo>
                      <a:cubicBezTo>
                        <a:pt x="1" y="502"/>
                        <a:pt x="56" y="296"/>
                        <a:pt x="321" y="194"/>
                      </a:cubicBezTo>
                      <a:cubicBezTo>
                        <a:pt x="619" y="81"/>
                        <a:pt x="931" y="30"/>
                        <a:pt x="1218" y="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4">
                  <a:extLst>
                    <a:ext uri="{FF2B5EF4-FFF2-40B4-BE49-F238E27FC236}">
                      <a16:creationId xmlns:a16="http://schemas.microsoft.com/office/drawing/2014/main" id="{844B6BA3-7705-1F11-D755-B9BF2ADB51E6}"/>
                    </a:ext>
                  </a:extLst>
                </p:cNvPr>
                <p:cNvSpPr/>
                <p:nvPr/>
              </p:nvSpPr>
              <p:spPr>
                <a:xfrm>
                  <a:off x="3755810" y="4184011"/>
                  <a:ext cx="419564" cy="76239"/>
                </a:xfrm>
                <a:custGeom>
                  <a:avLst/>
                  <a:gdLst/>
                  <a:ahLst/>
                  <a:cxnLst/>
                  <a:rect l="l" t="t" r="r" b="b"/>
                  <a:pathLst>
                    <a:path w="4188" h="761" extrusionOk="0">
                      <a:moveTo>
                        <a:pt x="3929" y="760"/>
                      </a:moveTo>
                      <a:cubicBezTo>
                        <a:pt x="3634" y="540"/>
                        <a:pt x="3323" y="504"/>
                        <a:pt x="3001" y="497"/>
                      </a:cubicBezTo>
                      <a:cubicBezTo>
                        <a:pt x="2669" y="489"/>
                        <a:pt x="2336" y="459"/>
                        <a:pt x="2004" y="443"/>
                      </a:cubicBezTo>
                      <a:cubicBezTo>
                        <a:pt x="1477" y="416"/>
                        <a:pt x="958" y="473"/>
                        <a:pt x="452" y="625"/>
                      </a:cubicBezTo>
                      <a:cubicBezTo>
                        <a:pt x="315" y="666"/>
                        <a:pt x="203" y="656"/>
                        <a:pt x="95" y="569"/>
                      </a:cubicBezTo>
                      <a:cubicBezTo>
                        <a:pt x="0" y="490"/>
                        <a:pt x="3" y="346"/>
                        <a:pt x="115" y="289"/>
                      </a:cubicBezTo>
                      <a:cubicBezTo>
                        <a:pt x="212" y="241"/>
                        <a:pt x="316" y="199"/>
                        <a:pt x="425" y="180"/>
                      </a:cubicBezTo>
                      <a:cubicBezTo>
                        <a:pt x="1178" y="46"/>
                        <a:pt x="1936" y="1"/>
                        <a:pt x="2698" y="89"/>
                      </a:cubicBezTo>
                      <a:cubicBezTo>
                        <a:pt x="3045" y="129"/>
                        <a:pt x="3392" y="167"/>
                        <a:pt x="3737" y="218"/>
                      </a:cubicBezTo>
                      <a:cubicBezTo>
                        <a:pt x="3844" y="233"/>
                        <a:pt x="3951" y="278"/>
                        <a:pt x="4050" y="322"/>
                      </a:cubicBezTo>
                      <a:cubicBezTo>
                        <a:pt x="4167" y="373"/>
                        <a:pt x="4187" y="484"/>
                        <a:pt x="4104" y="598"/>
                      </a:cubicBezTo>
                      <a:cubicBezTo>
                        <a:pt x="4065" y="646"/>
                        <a:pt x="4012" y="682"/>
                        <a:pt x="3929" y="7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4">
                  <a:extLst>
                    <a:ext uri="{FF2B5EF4-FFF2-40B4-BE49-F238E27FC236}">
                      <a16:creationId xmlns:a16="http://schemas.microsoft.com/office/drawing/2014/main" id="{01EE46F4-E83A-E29A-E125-8CFDD6E3EB6C}"/>
                    </a:ext>
                  </a:extLst>
                </p:cNvPr>
                <p:cNvSpPr/>
                <p:nvPr/>
              </p:nvSpPr>
              <p:spPr>
                <a:xfrm>
                  <a:off x="3861501" y="4547770"/>
                  <a:ext cx="11020" cy="11220"/>
                </a:xfrm>
                <a:custGeom>
                  <a:avLst/>
                  <a:gdLst/>
                  <a:ahLst/>
                  <a:cxnLst/>
                  <a:rect l="l" t="t" r="r" b="b"/>
                  <a:pathLst>
                    <a:path w="110" h="112" extrusionOk="0">
                      <a:moveTo>
                        <a:pt x="110" y="34"/>
                      </a:moveTo>
                      <a:cubicBezTo>
                        <a:pt x="99" y="59"/>
                        <a:pt x="94" y="100"/>
                        <a:pt x="78" y="106"/>
                      </a:cubicBezTo>
                      <a:cubicBezTo>
                        <a:pt x="58" y="112"/>
                        <a:pt x="27" y="90"/>
                        <a:pt x="0" y="80"/>
                      </a:cubicBezTo>
                      <a:cubicBezTo>
                        <a:pt x="11" y="54"/>
                        <a:pt x="20" y="20"/>
                        <a:pt x="38" y="8"/>
                      </a:cubicBezTo>
                      <a:cubicBezTo>
                        <a:pt x="53" y="0"/>
                        <a:pt x="86" y="25"/>
                        <a:pt x="110" y="34"/>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aphicFrame>
        <p:nvGraphicFramePr>
          <p:cNvPr id="2" name="Table 1">
            <a:extLst>
              <a:ext uri="{FF2B5EF4-FFF2-40B4-BE49-F238E27FC236}">
                <a16:creationId xmlns:a16="http://schemas.microsoft.com/office/drawing/2014/main" id="{2D2FCC57-48B5-7403-A806-EC0D8549E098}"/>
              </a:ext>
            </a:extLst>
          </p:cNvPr>
          <p:cNvGraphicFramePr>
            <a:graphicFrameLocks noGrp="1"/>
          </p:cNvGraphicFramePr>
          <p:nvPr>
            <p:extLst>
              <p:ext uri="{D42A27DB-BD31-4B8C-83A1-F6EECF244321}">
                <p14:modId xmlns:p14="http://schemas.microsoft.com/office/powerpoint/2010/main" val="2110692496"/>
              </p:ext>
            </p:extLst>
          </p:nvPr>
        </p:nvGraphicFramePr>
        <p:xfrm>
          <a:off x="556655" y="475012"/>
          <a:ext cx="8013808" cy="3830668"/>
        </p:xfrm>
        <a:graphic>
          <a:graphicData uri="http://schemas.openxmlformats.org/drawingml/2006/table">
            <a:tbl>
              <a:tblPr firstRow="1" firstCol="1" bandRow="1">
                <a:tableStyleId>{69C7853C-536D-4A76-A0AE-DD22124D55A5}</a:tableStyleId>
              </a:tblPr>
              <a:tblGrid>
                <a:gridCol w="4006904">
                  <a:extLst>
                    <a:ext uri="{9D8B030D-6E8A-4147-A177-3AD203B41FA5}">
                      <a16:colId xmlns:a16="http://schemas.microsoft.com/office/drawing/2014/main" val="3625143849"/>
                    </a:ext>
                  </a:extLst>
                </a:gridCol>
                <a:gridCol w="4006904">
                  <a:extLst>
                    <a:ext uri="{9D8B030D-6E8A-4147-A177-3AD203B41FA5}">
                      <a16:colId xmlns:a16="http://schemas.microsoft.com/office/drawing/2014/main" val="62766583"/>
                    </a:ext>
                  </a:extLst>
                </a:gridCol>
              </a:tblGrid>
              <a:tr h="513254">
                <a:tc>
                  <a:txBody>
                    <a:bodyPr/>
                    <a:lstStyle/>
                    <a:p>
                      <a:pPr algn="ctr"/>
                      <a:r>
                        <a:rPr lang="en-US" sz="2400">
                          <a:latin typeface="Fira Sans"/>
                        </a:rPr>
                        <a:t>Term</a:t>
                      </a:r>
                    </a:p>
                  </a:txBody>
                  <a:tcPr anchor="ctr"/>
                </a:tc>
                <a:tc>
                  <a:txBody>
                    <a:bodyPr/>
                    <a:lstStyle/>
                    <a:p>
                      <a:pPr algn="ctr"/>
                      <a:r>
                        <a:rPr lang="en-US" sz="2400">
                          <a:latin typeface="Fira Sans"/>
                        </a:rPr>
                        <a:t>Definition </a:t>
                      </a:r>
                    </a:p>
                  </a:txBody>
                  <a:tcPr anchor="ctr"/>
                </a:tc>
                <a:extLst>
                  <a:ext uri="{0D108BD9-81ED-4DB2-BD59-A6C34878D82A}">
                    <a16:rowId xmlns:a16="http://schemas.microsoft.com/office/drawing/2014/main" val="2279523343"/>
                  </a:ext>
                </a:extLst>
              </a:tr>
              <a:tr h="513254">
                <a:tc>
                  <a:txBody>
                    <a:bodyPr/>
                    <a:lstStyle/>
                    <a:p>
                      <a:pPr algn="ctr"/>
                      <a:r>
                        <a:rPr lang="en-US">
                          <a:latin typeface="Fira Sans"/>
                        </a:rPr>
                        <a:t>Mayo Family Health Clinic </a:t>
                      </a:r>
                    </a:p>
                  </a:txBody>
                  <a:tcPr anchor="ctr"/>
                </a:tc>
                <a:tc>
                  <a:txBody>
                    <a:bodyPr/>
                    <a:lstStyle/>
                    <a:p>
                      <a:r>
                        <a:rPr lang="en-US"/>
                        <a:t>Healthcare </a:t>
                      </a:r>
                      <a:r>
                        <a:rPr lang="en-US" err="1"/>
                        <a:t>centre</a:t>
                      </a:r>
                      <a:r>
                        <a:rPr lang="en-US"/>
                        <a:t> in Minnesota, USA. </a:t>
                      </a:r>
                    </a:p>
                  </a:txBody>
                  <a:tcPr anchor="ctr"/>
                </a:tc>
                <a:extLst>
                  <a:ext uri="{0D108BD9-81ED-4DB2-BD59-A6C34878D82A}">
                    <a16:rowId xmlns:a16="http://schemas.microsoft.com/office/drawing/2014/main" val="3818860535"/>
                  </a:ext>
                </a:extLst>
              </a:tr>
              <a:tr h="513254">
                <a:tc>
                  <a:txBody>
                    <a:bodyPr/>
                    <a:lstStyle/>
                    <a:p>
                      <a:pPr algn="ctr"/>
                      <a:r>
                        <a:rPr lang="en-US">
                          <a:latin typeface="Fira Sans"/>
                        </a:rPr>
                        <a:t>BMI (Body Mass Index)</a:t>
                      </a:r>
                    </a:p>
                  </a:txBody>
                  <a:tcPr anchor="ctr"/>
                </a:tc>
                <a:tc>
                  <a:txBody>
                    <a:bodyPr/>
                    <a:lstStyle/>
                    <a:p>
                      <a:r>
                        <a:rPr lang="en-US"/>
                        <a:t>A measurement that uses a person's height and weight to determine if their body weight is healthy.</a:t>
                      </a:r>
                    </a:p>
                  </a:txBody>
                  <a:tcPr anchor="ctr"/>
                </a:tc>
                <a:extLst>
                  <a:ext uri="{0D108BD9-81ED-4DB2-BD59-A6C34878D82A}">
                    <a16:rowId xmlns:a16="http://schemas.microsoft.com/office/drawing/2014/main" val="1652315416"/>
                  </a:ext>
                </a:extLst>
              </a:tr>
              <a:tr h="513254">
                <a:tc>
                  <a:txBody>
                    <a:bodyPr/>
                    <a:lstStyle/>
                    <a:p>
                      <a:pPr algn="ctr"/>
                      <a:r>
                        <a:rPr lang="en-US">
                          <a:latin typeface="Fira Sans"/>
                        </a:rPr>
                        <a:t>Blood Pressure </a:t>
                      </a:r>
                    </a:p>
                  </a:txBody>
                  <a:tcPr anchor="ctr"/>
                </a:tc>
                <a:tc>
                  <a:txBody>
                    <a:bodyPr/>
                    <a:lstStyle/>
                    <a:p>
                      <a:r>
                        <a:rPr lang="en-US"/>
                        <a:t>The pressure exerted by circulating blood on the walls of blood vessels. </a:t>
                      </a:r>
                    </a:p>
                  </a:txBody>
                  <a:tcPr anchor="ctr"/>
                </a:tc>
                <a:extLst>
                  <a:ext uri="{0D108BD9-81ED-4DB2-BD59-A6C34878D82A}">
                    <a16:rowId xmlns:a16="http://schemas.microsoft.com/office/drawing/2014/main" val="121385227"/>
                  </a:ext>
                </a:extLst>
              </a:tr>
              <a:tr h="513254">
                <a:tc>
                  <a:txBody>
                    <a:bodyPr/>
                    <a:lstStyle/>
                    <a:p>
                      <a:pPr algn="ctr"/>
                      <a:r>
                        <a:rPr lang="en-US">
                          <a:latin typeface="Fira Sans"/>
                        </a:rPr>
                        <a:t>Cardiovascular Disease </a:t>
                      </a:r>
                    </a:p>
                  </a:txBody>
                  <a:tcPr anchor="ctr"/>
                </a:tc>
                <a:tc>
                  <a:txBody>
                    <a:bodyPr/>
                    <a:lstStyle/>
                    <a:p>
                      <a:r>
                        <a:rPr lang="en-US"/>
                        <a:t>A groups of medical conditions that affect the heart's normal function. E.g. Heart attack</a:t>
                      </a:r>
                    </a:p>
                  </a:txBody>
                  <a:tcPr anchor="ctr"/>
                </a:tc>
                <a:extLst>
                  <a:ext uri="{0D108BD9-81ED-4DB2-BD59-A6C34878D82A}">
                    <a16:rowId xmlns:a16="http://schemas.microsoft.com/office/drawing/2014/main" val="1237559580"/>
                  </a:ext>
                </a:extLst>
              </a:tr>
              <a:tr h="504701">
                <a:tc>
                  <a:txBody>
                    <a:bodyPr/>
                    <a:lstStyle/>
                    <a:p>
                      <a:pPr lvl="0" algn="ctr">
                        <a:lnSpc>
                          <a:spcPct val="100000"/>
                        </a:lnSpc>
                        <a:spcBef>
                          <a:spcPts val="0"/>
                        </a:spcBef>
                        <a:spcAft>
                          <a:spcPts val="0"/>
                        </a:spcAft>
                        <a:buNone/>
                      </a:pPr>
                      <a:r>
                        <a:rPr lang="en-US" sz="1400" b="1" i="0" u="none" strike="noStrike" noProof="0">
                          <a:solidFill>
                            <a:srgbClr val="000000"/>
                          </a:solidFill>
                          <a:latin typeface="Fira Sans"/>
                        </a:rPr>
                        <a:t>At-Risk Individual </a:t>
                      </a:r>
                    </a:p>
                    <a:p>
                      <a:pPr lvl="0" algn="ctr">
                        <a:buNone/>
                      </a:pPr>
                      <a:endParaRPr lang="en-US">
                        <a:latin typeface="Fira Sans"/>
                      </a:endParaRPr>
                    </a:p>
                  </a:txBody>
                  <a:tcPr anchor="ctr"/>
                </a:tc>
                <a:tc>
                  <a:txBody>
                    <a:bodyPr/>
                    <a:lstStyle/>
                    <a:p>
                      <a:r>
                        <a:rPr lang="en-US"/>
                        <a:t>A person who has a higher likelihood of developing a certain health issue. </a:t>
                      </a:r>
                    </a:p>
                  </a:txBody>
                  <a:tcPr anchor="ctr"/>
                </a:tc>
                <a:extLst>
                  <a:ext uri="{0D108BD9-81ED-4DB2-BD59-A6C34878D82A}">
                    <a16:rowId xmlns:a16="http://schemas.microsoft.com/office/drawing/2014/main" val="3756345039"/>
                  </a:ext>
                </a:extLst>
              </a:tr>
              <a:tr h="513254">
                <a:tc>
                  <a:txBody>
                    <a:bodyPr/>
                    <a:lstStyle/>
                    <a:p>
                      <a:pPr lvl="0" algn="ctr">
                        <a:buNone/>
                      </a:pPr>
                      <a:r>
                        <a:rPr lang="en-US">
                          <a:latin typeface="Fira Sans"/>
                        </a:rPr>
                        <a:t>Logistic Regression </a:t>
                      </a:r>
                    </a:p>
                  </a:txBody>
                  <a:tcPr anchor="ctr"/>
                </a:tc>
                <a:tc>
                  <a:txBody>
                    <a:bodyPr/>
                    <a:lstStyle/>
                    <a:p>
                      <a:pPr lvl="0">
                        <a:buNone/>
                      </a:pPr>
                      <a:r>
                        <a:rPr lang="en-US"/>
                        <a:t>A statistical technique used to predict the chance of an event occurring. </a:t>
                      </a:r>
                    </a:p>
                  </a:txBody>
                  <a:tcPr anchor="ctr"/>
                </a:tc>
                <a:extLst>
                  <a:ext uri="{0D108BD9-81ED-4DB2-BD59-A6C34878D82A}">
                    <a16:rowId xmlns:a16="http://schemas.microsoft.com/office/drawing/2014/main" val="2053165820"/>
                  </a:ext>
                </a:extLst>
              </a:tr>
            </a:tbl>
          </a:graphicData>
        </a:graphic>
      </p:graphicFrame>
    </p:spTree>
    <p:extLst>
      <p:ext uri="{BB962C8B-B14F-4D97-AF65-F5344CB8AC3E}">
        <p14:creationId xmlns:p14="http://schemas.microsoft.com/office/powerpoint/2010/main" val="3127276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62207BD2-D677-08B2-BFB4-7BAC9551CBB2}"/>
              </a:ext>
            </a:extLst>
          </p:cNvPr>
          <p:cNvSpPr/>
          <p:nvPr/>
        </p:nvSpPr>
        <p:spPr>
          <a:xfrm>
            <a:off x="4942061" y="418024"/>
            <a:ext cx="4155741" cy="4560452"/>
          </a:xfrm>
          <a:prstGeom prst="roundRect">
            <a:avLst/>
          </a:prstGeom>
          <a:solidFill>
            <a:srgbClr val="9D5C2D">
              <a:alpha val="2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Google Shape;184;p29"/>
          <p:cNvSpPr txBox="1"/>
          <p:nvPr/>
        </p:nvSpPr>
        <p:spPr>
          <a:xfrm>
            <a:off x="819700" y="2162989"/>
            <a:ext cx="3186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sym typeface="Fira Sans Extra Condensed"/>
              </a:rPr>
              <a:t>OVERARCHING GOAL</a:t>
            </a:r>
            <a:endParaRPr lang="en" sz="2800" b="1">
              <a:solidFill>
                <a:schemeClr val="dk1"/>
              </a:solidFill>
              <a:latin typeface="Fira Sans Extra Condensed"/>
              <a:ea typeface="Fira Sans Extra Condensed"/>
              <a:cs typeface="Fira Sans Extra Condensed"/>
            </a:endParaRP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grpSp>
        <p:nvGrpSpPr>
          <p:cNvPr id="185" name="Google Shape;185;p29"/>
          <p:cNvGrpSpPr/>
          <p:nvPr/>
        </p:nvGrpSpPr>
        <p:grpSpPr>
          <a:xfrm>
            <a:off x="165660" y="170293"/>
            <a:ext cx="4616950" cy="418804"/>
            <a:chOff x="450000" y="1324838"/>
            <a:chExt cx="4616950" cy="418804"/>
          </a:xfrm>
        </p:grpSpPr>
        <p:sp>
          <p:nvSpPr>
            <p:cNvPr id="186" name="Google Shape;186;p29"/>
            <p:cNvSpPr/>
            <p:nvPr/>
          </p:nvSpPr>
          <p:spPr>
            <a:xfrm>
              <a:off x="1890539" y="1324838"/>
              <a:ext cx="295896" cy="418804"/>
            </a:xfrm>
            <a:custGeom>
              <a:avLst/>
              <a:gdLst/>
              <a:ahLst/>
              <a:cxnLst/>
              <a:rect l="l" t="t" r="r" b="b"/>
              <a:pathLst>
                <a:path w="2104" h="2978" extrusionOk="0">
                  <a:moveTo>
                    <a:pt x="1052" y="0"/>
                  </a:moveTo>
                  <a:cubicBezTo>
                    <a:pt x="471" y="0"/>
                    <a:pt x="1" y="666"/>
                    <a:pt x="1" y="1489"/>
                  </a:cubicBezTo>
                  <a:cubicBezTo>
                    <a:pt x="1" y="2212"/>
                    <a:pt x="366" y="2816"/>
                    <a:pt x="850" y="2949"/>
                  </a:cubicBezTo>
                  <a:cubicBezTo>
                    <a:pt x="737" y="2686"/>
                    <a:pt x="649" y="2206"/>
                    <a:pt x="980" y="1521"/>
                  </a:cubicBezTo>
                  <a:cubicBezTo>
                    <a:pt x="1339"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2" y="2978"/>
                  </a:lnTo>
                  <a:cubicBezTo>
                    <a:pt x="1633" y="2978"/>
                    <a:pt x="2103" y="2312"/>
                    <a:pt x="2103" y="1489"/>
                  </a:cubicBezTo>
                  <a:cubicBezTo>
                    <a:pt x="2102" y="756"/>
                    <a:pt x="1730" y="149"/>
                    <a:pt x="1239"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2370624" y="1324838"/>
              <a:ext cx="296037" cy="418804"/>
            </a:xfrm>
            <a:custGeom>
              <a:avLst/>
              <a:gdLst/>
              <a:ahLst/>
              <a:cxnLst/>
              <a:rect l="l" t="t" r="r" b="b"/>
              <a:pathLst>
                <a:path w="2105" h="2978" extrusionOk="0">
                  <a:moveTo>
                    <a:pt x="1052" y="0"/>
                  </a:moveTo>
                  <a:cubicBezTo>
                    <a:pt x="471" y="0"/>
                    <a:pt x="1" y="666"/>
                    <a:pt x="1" y="1489"/>
                  </a:cubicBezTo>
                  <a:cubicBezTo>
                    <a:pt x="1" y="2212"/>
                    <a:pt x="366" y="2816"/>
                    <a:pt x="850" y="2949"/>
                  </a:cubicBezTo>
                  <a:cubicBezTo>
                    <a:pt x="737" y="2686"/>
                    <a:pt x="651" y="2206"/>
                    <a:pt x="980" y="1521"/>
                  </a:cubicBezTo>
                  <a:cubicBezTo>
                    <a:pt x="1339" y="771"/>
                    <a:pt x="1165" y="227"/>
                    <a:pt x="1054" y="0"/>
                  </a:cubicBezTo>
                  <a:close/>
                  <a:moveTo>
                    <a:pt x="1240" y="23"/>
                  </a:moveTo>
                  <a:lnTo>
                    <a:pt x="1240" y="23"/>
                  </a:lnTo>
                  <a:cubicBezTo>
                    <a:pt x="1298" y="170"/>
                    <a:pt x="1357" y="381"/>
                    <a:pt x="1357" y="645"/>
                  </a:cubicBezTo>
                  <a:cubicBezTo>
                    <a:pt x="1357" y="911"/>
                    <a:pt x="1298" y="1229"/>
                    <a:pt x="1124"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2850851" y="1324838"/>
              <a:ext cx="296037" cy="418804"/>
            </a:xfrm>
            <a:custGeom>
              <a:avLst/>
              <a:gdLst/>
              <a:ahLst/>
              <a:cxnLst/>
              <a:rect l="l" t="t" r="r" b="b"/>
              <a:pathLst>
                <a:path w="2105" h="2978" extrusionOk="0">
                  <a:moveTo>
                    <a:pt x="1052" y="0"/>
                  </a:moveTo>
                  <a:cubicBezTo>
                    <a:pt x="472" y="0"/>
                    <a:pt x="1" y="666"/>
                    <a:pt x="1" y="1489"/>
                  </a:cubicBezTo>
                  <a:cubicBezTo>
                    <a:pt x="1" y="2212"/>
                    <a:pt x="366" y="2816"/>
                    <a:pt x="850" y="2949"/>
                  </a:cubicBezTo>
                  <a:cubicBezTo>
                    <a:pt x="738" y="2686"/>
                    <a:pt x="651" y="2206"/>
                    <a:pt x="980" y="1521"/>
                  </a:cubicBezTo>
                  <a:cubicBezTo>
                    <a:pt x="1339" y="771"/>
                    <a:pt x="1165" y="227"/>
                    <a:pt x="1055" y="0"/>
                  </a:cubicBezTo>
                  <a:close/>
                  <a:moveTo>
                    <a:pt x="1240" y="23"/>
                  </a:moveTo>
                  <a:lnTo>
                    <a:pt x="1240" y="23"/>
                  </a:lnTo>
                  <a:cubicBezTo>
                    <a:pt x="1298" y="170"/>
                    <a:pt x="1357" y="381"/>
                    <a:pt x="1357" y="645"/>
                  </a:cubicBezTo>
                  <a:cubicBezTo>
                    <a:pt x="1357" y="911"/>
                    <a:pt x="1298" y="1229"/>
                    <a:pt x="1124" y="1590"/>
                  </a:cubicBezTo>
                  <a:cubicBezTo>
                    <a:pt x="773" y="2322"/>
                    <a:pt x="933" y="2784"/>
                    <a:pt x="1042" y="2978"/>
                  </a:cubicBezTo>
                  <a:lnTo>
                    <a:pt x="1053" y="2978"/>
                  </a:lnTo>
                  <a:cubicBezTo>
                    <a:pt x="1634" y="2978"/>
                    <a:pt x="2105" y="2312"/>
                    <a:pt x="2105" y="1489"/>
                  </a:cubicBezTo>
                  <a:cubicBezTo>
                    <a:pt x="2104" y="756"/>
                    <a:pt x="1731" y="149"/>
                    <a:pt x="1240"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450000" y="1324838"/>
              <a:ext cx="296037" cy="418804"/>
            </a:xfrm>
            <a:custGeom>
              <a:avLst/>
              <a:gdLst/>
              <a:ahLst/>
              <a:cxnLst/>
              <a:rect l="l" t="t" r="r" b="b"/>
              <a:pathLst>
                <a:path w="2105" h="2978" extrusionOk="0">
                  <a:moveTo>
                    <a:pt x="1051" y="0"/>
                  </a:moveTo>
                  <a:cubicBezTo>
                    <a:pt x="471" y="0"/>
                    <a:pt x="0" y="666"/>
                    <a:pt x="0" y="1489"/>
                  </a:cubicBezTo>
                  <a:cubicBezTo>
                    <a:pt x="0" y="2212"/>
                    <a:pt x="366" y="2816"/>
                    <a:pt x="850" y="2949"/>
                  </a:cubicBezTo>
                  <a:cubicBezTo>
                    <a:pt x="737" y="2686"/>
                    <a:pt x="650" y="2206"/>
                    <a:pt x="980" y="1521"/>
                  </a:cubicBezTo>
                  <a:cubicBezTo>
                    <a:pt x="1340" y="771"/>
                    <a:pt x="1165" y="227"/>
                    <a:pt x="1054" y="0"/>
                  </a:cubicBezTo>
                  <a:close/>
                  <a:moveTo>
                    <a:pt x="1239" y="23"/>
                  </a:moveTo>
                  <a:lnTo>
                    <a:pt x="1239" y="23"/>
                  </a:lnTo>
                  <a:cubicBezTo>
                    <a:pt x="1299" y="170"/>
                    <a:pt x="1356" y="381"/>
                    <a:pt x="1356" y="645"/>
                  </a:cubicBezTo>
                  <a:cubicBezTo>
                    <a:pt x="1356" y="911"/>
                    <a:pt x="1299" y="1229"/>
                    <a:pt x="1125" y="1590"/>
                  </a:cubicBezTo>
                  <a:cubicBezTo>
                    <a:pt x="773" y="2322"/>
                    <a:pt x="932" y="2784"/>
                    <a:pt x="1041" y="2978"/>
                  </a:cubicBezTo>
                  <a:lnTo>
                    <a:pt x="1053" y="2978"/>
                  </a:lnTo>
                  <a:cubicBezTo>
                    <a:pt x="1633" y="2978"/>
                    <a:pt x="2104" y="2312"/>
                    <a:pt x="2104" y="1489"/>
                  </a:cubicBezTo>
                  <a:cubicBezTo>
                    <a:pt x="2103" y="756"/>
                    <a:pt x="1731" y="149"/>
                    <a:pt x="1239"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930226" y="1324838"/>
              <a:ext cx="296037" cy="418804"/>
            </a:xfrm>
            <a:custGeom>
              <a:avLst/>
              <a:gdLst/>
              <a:ahLst/>
              <a:cxnLst/>
              <a:rect l="l" t="t" r="r" b="b"/>
              <a:pathLst>
                <a:path w="2105" h="2978" extrusionOk="0">
                  <a:moveTo>
                    <a:pt x="1051" y="0"/>
                  </a:moveTo>
                  <a:cubicBezTo>
                    <a:pt x="471" y="0"/>
                    <a:pt x="1" y="666"/>
                    <a:pt x="1" y="1489"/>
                  </a:cubicBezTo>
                  <a:cubicBezTo>
                    <a:pt x="1" y="2212"/>
                    <a:pt x="366" y="2816"/>
                    <a:pt x="850" y="2949"/>
                  </a:cubicBezTo>
                  <a:cubicBezTo>
                    <a:pt x="737" y="2686"/>
                    <a:pt x="650" y="2206"/>
                    <a:pt x="980" y="1521"/>
                  </a:cubicBezTo>
                  <a:cubicBezTo>
                    <a:pt x="1340" y="771"/>
                    <a:pt x="1165" y="227"/>
                    <a:pt x="1054" y="0"/>
                  </a:cubicBezTo>
                  <a:close/>
                  <a:moveTo>
                    <a:pt x="1240" y="23"/>
                  </a:moveTo>
                  <a:lnTo>
                    <a:pt x="1240" y="23"/>
                  </a:lnTo>
                  <a:cubicBezTo>
                    <a:pt x="1299" y="170"/>
                    <a:pt x="1356" y="381"/>
                    <a:pt x="1356" y="645"/>
                  </a:cubicBezTo>
                  <a:cubicBezTo>
                    <a:pt x="1356" y="911"/>
                    <a:pt x="1299" y="1229"/>
                    <a:pt x="1125"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1410453" y="1324838"/>
              <a:ext cx="295896" cy="418804"/>
            </a:xfrm>
            <a:custGeom>
              <a:avLst/>
              <a:gdLst/>
              <a:ahLst/>
              <a:cxnLst/>
              <a:rect l="l" t="t" r="r" b="b"/>
              <a:pathLst>
                <a:path w="2104" h="2978" extrusionOk="0">
                  <a:moveTo>
                    <a:pt x="1051" y="0"/>
                  </a:moveTo>
                  <a:cubicBezTo>
                    <a:pt x="471" y="0"/>
                    <a:pt x="1" y="666"/>
                    <a:pt x="1" y="1489"/>
                  </a:cubicBezTo>
                  <a:cubicBezTo>
                    <a:pt x="1" y="2212"/>
                    <a:pt x="366" y="2816"/>
                    <a:pt x="850" y="2949"/>
                  </a:cubicBezTo>
                  <a:cubicBezTo>
                    <a:pt x="737" y="2686"/>
                    <a:pt x="649" y="2206"/>
                    <a:pt x="980" y="1521"/>
                  </a:cubicBezTo>
                  <a:cubicBezTo>
                    <a:pt x="1340"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1" y="2978"/>
                  </a:lnTo>
                  <a:cubicBezTo>
                    <a:pt x="1633" y="2978"/>
                    <a:pt x="2103" y="2312"/>
                    <a:pt x="2103" y="1489"/>
                  </a:cubicBezTo>
                  <a:cubicBezTo>
                    <a:pt x="2103" y="756"/>
                    <a:pt x="1730" y="149"/>
                    <a:pt x="1239"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3331077" y="1324838"/>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3811163" y="1324838"/>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4291108" y="1324838"/>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4771194" y="1324838"/>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29"/>
          <p:cNvGrpSpPr/>
          <p:nvPr/>
        </p:nvGrpSpPr>
        <p:grpSpPr>
          <a:xfrm>
            <a:off x="165660" y="1109490"/>
            <a:ext cx="4616950" cy="418804"/>
            <a:chOff x="450000" y="2286138"/>
            <a:chExt cx="4616950" cy="418804"/>
          </a:xfrm>
        </p:grpSpPr>
        <p:sp>
          <p:nvSpPr>
            <p:cNvPr id="205" name="Google Shape;205;p29"/>
            <p:cNvSpPr/>
            <p:nvPr/>
          </p:nvSpPr>
          <p:spPr>
            <a:xfrm>
              <a:off x="1890539" y="2286138"/>
              <a:ext cx="295896" cy="418804"/>
            </a:xfrm>
            <a:custGeom>
              <a:avLst/>
              <a:gdLst/>
              <a:ahLst/>
              <a:cxnLst/>
              <a:rect l="l" t="t" r="r" b="b"/>
              <a:pathLst>
                <a:path w="2104" h="2978" extrusionOk="0">
                  <a:moveTo>
                    <a:pt x="1052" y="0"/>
                  </a:moveTo>
                  <a:cubicBezTo>
                    <a:pt x="471" y="0"/>
                    <a:pt x="1" y="666"/>
                    <a:pt x="1" y="1489"/>
                  </a:cubicBezTo>
                  <a:cubicBezTo>
                    <a:pt x="1" y="2212"/>
                    <a:pt x="366" y="2816"/>
                    <a:pt x="850" y="2949"/>
                  </a:cubicBezTo>
                  <a:cubicBezTo>
                    <a:pt x="737" y="2686"/>
                    <a:pt x="649" y="2206"/>
                    <a:pt x="980" y="1521"/>
                  </a:cubicBezTo>
                  <a:cubicBezTo>
                    <a:pt x="1339"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2" y="2978"/>
                  </a:lnTo>
                  <a:cubicBezTo>
                    <a:pt x="1633" y="2978"/>
                    <a:pt x="2103" y="2312"/>
                    <a:pt x="2103" y="1489"/>
                  </a:cubicBezTo>
                  <a:cubicBezTo>
                    <a:pt x="2102" y="756"/>
                    <a:pt x="1730" y="149"/>
                    <a:pt x="1239"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2370624" y="2286138"/>
              <a:ext cx="296037" cy="418804"/>
            </a:xfrm>
            <a:custGeom>
              <a:avLst/>
              <a:gdLst/>
              <a:ahLst/>
              <a:cxnLst/>
              <a:rect l="l" t="t" r="r" b="b"/>
              <a:pathLst>
                <a:path w="2105" h="2978" extrusionOk="0">
                  <a:moveTo>
                    <a:pt x="1052" y="0"/>
                  </a:moveTo>
                  <a:cubicBezTo>
                    <a:pt x="471" y="0"/>
                    <a:pt x="1" y="666"/>
                    <a:pt x="1" y="1489"/>
                  </a:cubicBezTo>
                  <a:cubicBezTo>
                    <a:pt x="1" y="2212"/>
                    <a:pt x="366" y="2816"/>
                    <a:pt x="850" y="2949"/>
                  </a:cubicBezTo>
                  <a:cubicBezTo>
                    <a:pt x="737" y="2686"/>
                    <a:pt x="651" y="2206"/>
                    <a:pt x="980" y="1521"/>
                  </a:cubicBezTo>
                  <a:cubicBezTo>
                    <a:pt x="1339" y="771"/>
                    <a:pt x="1165" y="227"/>
                    <a:pt x="1054" y="0"/>
                  </a:cubicBezTo>
                  <a:close/>
                  <a:moveTo>
                    <a:pt x="1240" y="23"/>
                  </a:moveTo>
                  <a:lnTo>
                    <a:pt x="1240" y="23"/>
                  </a:lnTo>
                  <a:cubicBezTo>
                    <a:pt x="1298" y="170"/>
                    <a:pt x="1357" y="381"/>
                    <a:pt x="1357" y="645"/>
                  </a:cubicBezTo>
                  <a:cubicBezTo>
                    <a:pt x="1357" y="911"/>
                    <a:pt x="1298" y="1229"/>
                    <a:pt x="1124"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2850851" y="2286138"/>
              <a:ext cx="296037" cy="418804"/>
            </a:xfrm>
            <a:custGeom>
              <a:avLst/>
              <a:gdLst/>
              <a:ahLst/>
              <a:cxnLst/>
              <a:rect l="l" t="t" r="r" b="b"/>
              <a:pathLst>
                <a:path w="2105" h="2978" extrusionOk="0">
                  <a:moveTo>
                    <a:pt x="1052" y="0"/>
                  </a:moveTo>
                  <a:cubicBezTo>
                    <a:pt x="472" y="0"/>
                    <a:pt x="1" y="666"/>
                    <a:pt x="1" y="1489"/>
                  </a:cubicBezTo>
                  <a:cubicBezTo>
                    <a:pt x="1" y="2212"/>
                    <a:pt x="366" y="2816"/>
                    <a:pt x="850" y="2949"/>
                  </a:cubicBezTo>
                  <a:cubicBezTo>
                    <a:pt x="738" y="2686"/>
                    <a:pt x="651" y="2206"/>
                    <a:pt x="980" y="1521"/>
                  </a:cubicBezTo>
                  <a:cubicBezTo>
                    <a:pt x="1339" y="771"/>
                    <a:pt x="1165" y="227"/>
                    <a:pt x="1055" y="0"/>
                  </a:cubicBezTo>
                  <a:close/>
                  <a:moveTo>
                    <a:pt x="1240" y="23"/>
                  </a:moveTo>
                  <a:lnTo>
                    <a:pt x="1240" y="23"/>
                  </a:lnTo>
                  <a:cubicBezTo>
                    <a:pt x="1298" y="170"/>
                    <a:pt x="1357" y="381"/>
                    <a:pt x="1357" y="645"/>
                  </a:cubicBezTo>
                  <a:cubicBezTo>
                    <a:pt x="1357" y="911"/>
                    <a:pt x="1298" y="1229"/>
                    <a:pt x="1124" y="1590"/>
                  </a:cubicBezTo>
                  <a:cubicBezTo>
                    <a:pt x="773" y="2322"/>
                    <a:pt x="933" y="2784"/>
                    <a:pt x="1042" y="2978"/>
                  </a:cubicBezTo>
                  <a:lnTo>
                    <a:pt x="1053" y="2978"/>
                  </a:lnTo>
                  <a:cubicBezTo>
                    <a:pt x="1634" y="2978"/>
                    <a:pt x="2105" y="2312"/>
                    <a:pt x="2105" y="1489"/>
                  </a:cubicBezTo>
                  <a:cubicBezTo>
                    <a:pt x="2104" y="756"/>
                    <a:pt x="1731" y="149"/>
                    <a:pt x="124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450000" y="2286138"/>
              <a:ext cx="296037" cy="418804"/>
            </a:xfrm>
            <a:custGeom>
              <a:avLst/>
              <a:gdLst/>
              <a:ahLst/>
              <a:cxnLst/>
              <a:rect l="l" t="t" r="r" b="b"/>
              <a:pathLst>
                <a:path w="2105" h="2978" extrusionOk="0">
                  <a:moveTo>
                    <a:pt x="1051" y="0"/>
                  </a:moveTo>
                  <a:cubicBezTo>
                    <a:pt x="471" y="0"/>
                    <a:pt x="0" y="666"/>
                    <a:pt x="0" y="1489"/>
                  </a:cubicBezTo>
                  <a:cubicBezTo>
                    <a:pt x="0" y="2212"/>
                    <a:pt x="366" y="2816"/>
                    <a:pt x="850" y="2949"/>
                  </a:cubicBezTo>
                  <a:cubicBezTo>
                    <a:pt x="737" y="2686"/>
                    <a:pt x="650" y="2206"/>
                    <a:pt x="980" y="1521"/>
                  </a:cubicBezTo>
                  <a:cubicBezTo>
                    <a:pt x="1340" y="771"/>
                    <a:pt x="1165" y="227"/>
                    <a:pt x="1054" y="0"/>
                  </a:cubicBezTo>
                  <a:close/>
                  <a:moveTo>
                    <a:pt x="1239" y="23"/>
                  </a:moveTo>
                  <a:lnTo>
                    <a:pt x="1239" y="23"/>
                  </a:lnTo>
                  <a:cubicBezTo>
                    <a:pt x="1299" y="170"/>
                    <a:pt x="1356" y="381"/>
                    <a:pt x="1356" y="645"/>
                  </a:cubicBezTo>
                  <a:cubicBezTo>
                    <a:pt x="1356" y="911"/>
                    <a:pt x="1299" y="1229"/>
                    <a:pt x="1125" y="1590"/>
                  </a:cubicBezTo>
                  <a:cubicBezTo>
                    <a:pt x="773" y="2322"/>
                    <a:pt x="932" y="2784"/>
                    <a:pt x="1041" y="2978"/>
                  </a:cubicBezTo>
                  <a:lnTo>
                    <a:pt x="1053" y="2978"/>
                  </a:lnTo>
                  <a:cubicBezTo>
                    <a:pt x="1633" y="2978"/>
                    <a:pt x="2104" y="2312"/>
                    <a:pt x="2104" y="1489"/>
                  </a:cubicBezTo>
                  <a:cubicBezTo>
                    <a:pt x="2103" y="756"/>
                    <a:pt x="1731" y="149"/>
                    <a:pt x="1239"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930226" y="2286138"/>
              <a:ext cx="296037" cy="418804"/>
            </a:xfrm>
            <a:custGeom>
              <a:avLst/>
              <a:gdLst/>
              <a:ahLst/>
              <a:cxnLst/>
              <a:rect l="l" t="t" r="r" b="b"/>
              <a:pathLst>
                <a:path w="2105" h="2978" extrusionOk="0">
                  <a:moveTo>
                    <a:pt x="1051" y="0"/>
                  </a:moveTo>
                  <a:cubicBezTo>
                    <a:pt x="471" y="0"/>
                    <a:pt x="1" y="666"/>
                    <a:pt x="1" y="1489"/>
                  </a:cubicBezTo>
                  <a:cubicBezTo>
                    <a:pt x="1" y="2212"/>
                    <a:pt x="366" y="2816"/>
                    <a:pt x="850" y="2949"/>
                  </a:cubicBezTo>
                  <a:cubicBezTo>
                    <a:pt x="737" y="2686"/>
                    <a:pt x="650" y="2206"/>
                    <a:pt x="980" y="1521"/>
                  </a:cubicBezTo>
                  <a:cubicBezTo>
                    <a:pt x="1340" y="771"/>
                    <a:pt x="1165" y="227"/>
                    <a:pt x="1054" y="0"/>
                  </a:cubicBezTo>
                  <a:close/>
                  <a:moveTo>
                    <a:pt x="1240" y="23"/>
                  </a:moveTo>
                  <a:lnTo>
                    <a:pt x="1240" y="23"/>
                  </a:lnTo>
                  <a:cubicBezTo>
                    <a:pt x="1299" y="170"/>
                    <a:pt x="1356" y="381"/>
                    <a:pt x="1356" y="645"/>
                  </a:cubicBezTo>
                  <a:cubicBezTo>
                    <a:pt x="1356" y="911"/>
                    <a:pt x="1299" y="1229"/>
                    <a:pt x="1125"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1410453" y="2286138"/>
              <a:ext cx="295896" cy="418804"/>
            </a:xfrm>
            <a:custGeom>
              <a:avLst/>
              <a:gdLst/>
              <a:ahLst/>
              <a:cxnLst/>
              <a:rect l="l" t="t" r="r" b="b"/>
              <a:pathLst>
                <a:path w="2104" h="2978" extrusionOk="0">
                  <a:moveTo>
                    <a:pt x="1051" y="0"/>
                  </a:moveTo>
                  <a:cubicBezTo>
                    <a:pt x="471" y="0"/>
                    <a:pt x="1" y="666"/>
                    <a:pt x="1" y="1489"/>
                  </a:cubicBezTo>
                  <a:cubicBezTo>
                    <a:pt x="1" y="2212"/>
                    <a:pt x="366" y="2816"/>
                    <a:pt x="850" y="2949"/>
                  </a:cubicBezTo>
                  <a:cubicBezTo>
                    <a:pt x="737" y="2686"/>
                    <a:pt x="649" y="2206"/>
                    <a:pt x="980" y="1521"/>
                  </a:cubicBezTo>
                  <a:cubicBezTo>
                    <a:pt x="1340"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1" y="2978"/>
                  </a:lnTo>
                  <a:cubicBezTo>
                    <a:pt x="1633" y="2978"/>
                    <a:pt x="2103" y="2312"/>
                    <a:pt x="2103" y="1489"/>
                  </a:cubicBezTo>
                  <a:cubicBezTo>
                    <a:pt x="2103" y="756"/>
                    <a:pt x="1730" y="149"/>
                    <a:pt x="1239"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3331077" y="2286138"/>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3811163" y="2286138"/>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4291108" y="2286138"/>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4771194" y="2286138"/>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9"/>
          <p:cNvGrpSpPr/>
          <p:nvPr/>
        </p:nvGrpSpPr>
        <p:grpSpPr>
          <a:xfrm>
            <a:off x="154115" y="4523430"/>
            <a:ext cx="4616950" cy="418804"/>
            <a:chOff x="450000" y="4142430"/>
            <a:chExt cx="4616950" cy="418804"/>
          </a:xfrm>
        </p:grpSpPr>
        <p:sp>
          <p:nvSpPr>
            <p:cNvPr id="216" name="Google Shape;216;p29"/>
            <p:cNvSpPr/>
            <p:nvPr/>
          </p:nvSpPr>
          <p:spPr>
            <a:xfrm>
              <a:off x="1890539" y="4142430"/>
              <a:ext cx="295896" cy="418804"/>
            </a:xfrm>
            <a:custGeom>
              <a:avLst/>
              <a:gdLst/>
              <a:ahLst/>
              <a:cxnLst/>
              <a:rect l="l" t="t" r="r" b="b"/>
              <a:pathLst>
                <a:path w="2104" h="2978" extrusionOk="0">
                  <a:moveTo>
                    <a:pt x="1052" y="0"/>
                  </a:moveTo>
                  <a:cubicBezTo>
                    <a:pt x="471" y="0"/>
                    <a:pt x="1" y="666"/>
                    <a:pt x="1" y="1489"/>
                  </a:cubicBezTo>
                  <a:cubicBezTo>
                    <a:pt x="1" y="2212"/>
                    <a:pt x="366" y="2816"/>
                    <a:pt x="850" y="2949"/>
                  </a:cubicBezTo>
                  <a:cubicBezTo>
                    <a:pt x="737" y="2686"/>
                    <a:pt x="649" y="2206"/>
                    <a:pt x="980" y="1521"/>
                  </a:cubicBezTo>
                  <a:cubicBezTo>
                    <a:pt x="1339"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2" y="2978"/>
                  </a:lnTo>
                  <a:cubicBezTo>
                    <a:pt x="1633" y="2978"/>
                    <a:pt x="2103" y="2312"/>
                    <a:pt x="2103" y="1489"/>
                  </a:cubicBezTo>
                  <a:cubicBezTo>
                    <a:pt x="2102" y="756"/>
                    <a:pt x="1730" y="149"/>
                    <a:pt x="1239"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2370624" y="4142430"/>
              <a:ext cx="296037" cy="418804"/>
            </a:xfrm>
            <a:custGeom>
              <a:avLst/>
              <a:gdLst/>
              <a:ahLst/>
              <a:cxnLst/>
              <a:rect l="l" t="t" r="r" b="b"/>
              <a:pathLst>
                <a:path w="2105" h="2978" extrusionOk="0">
                  <a:moveTo>
                    <a:pt x="1052" y="0"/>
                  </a:moveTo>
                  <a:cubicBezTo>
                    <a:pt x="471" y="0"/>
                    <a:pt x="1" y="666"/>
                    <a:pt x="1" y="1489"/>
                  </a:cubicBezTo>
                  <a:cubicBezTo>
                    <a:pt x="1" y="2212"/>
                    <a:pt x="366" y="2816"/>
                    <a:pt x="850" y="2949"/>
                  </a:cubicBezTo>
                  <a:cubicBezTo>
                    <a:pt x="737" y="2686"/>
                    <a:pt x="651" y="2206"/>
                    <a:pt x="980" y="1521"/>
                  </a:cubicBezTo>
                  <a:cubicBezTo>
                    <a:pt x="1339" y="771"/>
                    <a:pt x="1165" y="227"/>
                    <a:pt x="1054" y="0"/>
                  </a:cubicBezTo>
                  <a:close/>
                  <a:moveTo>
                    <a:pt x="1240" y="23"/>
                  </a:moveTo>
                  <a:lnTo>
                    <a:pt x="1240" y="23"/>
                  </a:lnTo>
                  <a:cubicBezTo>
                    <a:pt x="1298" y="170"/>
                    <a:pt x="1357" y="381"/>
                    <a:pt x="1357" y="645"/>
                  </a:cubicBezTo>
                  <a:cubicBezTo>
                    <a:pt x="1357" y="911"/>
                    <a:pt x="1298" y="1229"/>
                    <a:pt x="1124"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2850851" y="4142430"/>
              <a:ext cx="296037" cy="418804"/>
            </a:xfrm>
            <a:custGeom>
              <a:avLst/>
              <a:gdLst/>
              <a:ahLst/>
              <a:cxnLst/>
              <a:rect l="l" t="t" r="r" b="b"/>
              <a:pathLst>
                <a:path w="2105" h="2978" extrusionOk="0">
                  <a:moveTo>
                    <a:pt x="1052" y="0"/>
                  </a:moveTo>
                  <a:cubicBezTo>
                    <a:pt x="472" y="0"/>
                    <a:pt x="1" y="666"/>
                    <a:pt x="1" y="1489"/>
                  </a:cubicBezTo>
                  <a:cubicBezTo>
                    <a:pt x="1" y="2212"/>
                    <a:pt x="366" y="2816"/>
                    <a:pt x="850" y="2949"/>
                  </a:cubicBezTo>
                  <a:cubicBezTo>
                    <a:pt x="738" y="2686"/>
                    <a:pt x="651" y="2206"/>
                    <a:pt x="980" y="1521"/>
                  </a:cubicBezTo>
                  <a:cubicBezTo>
                    <a:pt x="1339" y="771"/>
                    <a:pt x="1165" y="227"/>
                    <a:pt x="1055" y="0"/>
                  </a:cubicBezTo>
                  <a:close/>
                  <a:moveTo>
                    <a:pt x="1240" y="23"/>
                  </a:moveTo>
                  <a:lnTo>
                    <a:pt x="1240" y="23"/>
                  </a:lnTo>
                  <a:cubicBezTo>
                    <a:pt x="1298" y="170"/>
                    <a:pt x="1357" y="381"/>
                    <a:pt x="1357" y="645"/>
                  </a:cubicBezTo>
                  <a:cubicBezTo>
                    <a:pt x="1357" y="911"/>
                    <a:pt x="1298" y="1229"/>
                    <a:pt x="1124" y="1590"/>
                  </a:cubicBezTo>
                  <a:cubicBezTo>
                    <a:pt x="773" y="2322"/>
                    <a:pt x="933" y="2784"/>
                    <a:pt x="1042" y="2978"/>
                  </a:cubicBezTo>
                  <a:lnTo>
                    <a:pt x="1053" y="2978"/>
                  </a:lnTo>
                  <a:cubicBezTo>
                    <a:pt x="1634" y="2978"/>
                    <a:pt x="2105" y="2312"/>
                    <a:pt x="2105" y="1489"/>
                  </a:cubicBezTo>
                  <a:cubicBezTo>
                    <a:pt x="2104" y="756"/>
                    <a:pt x="1731" y="149"/>
                    <a:pt x="1240"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450000" y="4142430"/>
              <a:ext cx="296037" cy="418804"/>
            </a:xfrm>
            <a:custGeom>
              <a:avLst/>
              <a:gdLst/>
              <a:ahLst/>
              <a:cxnLst/>
              <a:rect l="l" t="t" r="r" b="b"/>
              <a:pathLst>
                <a:path w="2105" h="2978" extrusionOk="0">
                  <a:moveTo>
                    <a:pt x="1051" y="0"/>
                  </a:moveTo>
                  <a:cubicBezTo>
                    <a:pt x="471" y="0"/>
                    <a:pt x="0" y="666"/>
                    <a:pt x="0" y="1489"/>
                  </a:cubicBezTo>
                  <a:cubicBezTo>
                    <a:pt x="0" y="2212"/>
                    <a:pt x="366" y="2816"/>
                    <a:pt x="850" y="2949"/>
                  </a:cubicBezTo>
                  <a:cubicBezTo>
                    <a:pt x="737" y="2686"/>
                    <a:pt x="650" y="2206"/>
                    <a:pt x="980" y="1521"/>
                  </a:cubicBezTo>
                  <a:cubicBezTo>
                    <a:pt x="1340" y="771"/>
                    <a:pt x="1165" y="227"/>
                    <a:pt x="1054" y="0"/>
                  </a:cubicBezTo>
                  <a:close/>
                  <a:moveTo>
                    <a:pt x="1239" y="23"/>
                  </a:moveTo>
                  <a:lnTo>
                    <a:pt x="1239" y="23"/>
                  </a:lnTo>
                  <a:cubicBezTo>
                    <a:pt x="1299" y="170"/>
                    <a:pt x="1356" y="381"/>
                    <a:pt x="1356" y="645"/>
                  </a:cubicBezTo>
                  <a:cubicBezTo>
                    <a:pt x="1356" y="911"/>
                    <a:pt x="1299" y="1229"/>
                    <a:pt x="1125" y="1590"/>
                  </a:cubicBezTo>
                  <a:cubicBezTo>
                    <a:pt x="773" y="2322"/>
                    <a:pt x="932" y="2784"/>
                    <a:pt x="1041" y="2978"/>
                  </a:cubicBezTo>
                  <a:lnTo>
                    <a:pt x="1053" y="2978"/>
                  </a:lnTo>
                  <a:cubicBezTo>
                    <a:pt x="1633" y="2978"/>
                    <a:pt x="2104" y="2312"/>
                    <a:pt x="2104" y="1489"/>
                  </a:cubicBezTo>
                  <a:cubicBezTo>
                    <a:pt x="2103" y="756"/>
                    <a:pt x="1731" y="149"/>
                    <a:pt x="1239"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930226" y="4142430"/>
              <a:ext cx="296037" cy="418804"/>
            </a:xfrm>
            <a:custGeom>
              <a:avLst/>
              <a:gdLst/>
              <a:ahLst/>
              <a:cxnLst/>
              <a:rect l="l" t="t" r="r" b="b"/>
              <a:pathLst>
                <a:path w="2105" h="2978" extrusionOk="0">
                  <a:moveTo>
                    <a:pt x="1051" y="0"/>
                  </a:moveTo>
                  <a:cubicBezTo>
                    <a:pt x="471" y="0"/>
                    <a:pt x="1" y="666"/>
                    <a:pt x="1" y="1489"/>
                  </a:cubicBezTo>
                  <a:cubicBezTo>
                    <a:pt x="1" y="2212"/>
                    <a:pt x="366" y="2816"/>
                    <a:pt x="850" y="2949"/>
                  </a:cubicBezTo>
                  <a:cubicBezTo>
                    <a:pt x="737" y="2686"/>
                    <a:pt x="650" y="2206"/>
                    <a:pt x="980" y="1521"/>
                  </a:cubicBezTo>
                  <a:cubicBezTo>
                    <a:pt x="1340" y="771"/>
                    <a:pt x="1165" y="227"/>
                    <a:pt x="1054" y="0"/>
                  </a:cubicBezTo>
                  <a:close/>
                  <a:moveTo>
                    <a:pt x="1240" y="23"/>
                  </a:moveTo>
                  <a:lnTo>
                    <a:pt x="1240" y="23"/>
                  </a:lnTo>
                  <a:cubicBezTo>
                    <a:pt x="1299" y="170"/>
                    <a:pt x="1356" y="381"/>
                    <a:pt x="1356" y="645"/>
                  </a:cubicBezTo>
                  <a:cubicBezTo>
                    <a:pt x="1356" y="911"/>
                    <a:pt x="1299" y="1229"/>
                    <a:pt x="1125"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1410453" y="4142430"/>
              <a:ext cx="295896" cy="418804"/>
            </a:xfrm>
            <a:custGeom>
              <a:avLst/>
              <a:gdLst/>
              <a:ahLst/>
              <a:cxnLst/>
              <a:rect l="l" t="t" r="r" b="b"/>
              <a:pathLst>
                <a:path w="2104" h="2978" extrusionOk="0">
                  <a:moveTo>
                    <a:pt x="1051" y="0"/>
                  </a:moveTo>
                  <a:cubicBezTo>
                    <a:pt x="471" y="0"/>
                    <a:pt x="1" y="666"/>
                    <a:pt x="1" y="1489"/>
                  </a:cubicBezTo>
                  <a:cubicBezTo>
                    <a:pt x="1" y="2212"/>
                    <a:pt x="366" y="2816"/>
                    <a:pt x="850" y="2949"/>
                  </a:cubicBezTo>
                  <a:cubicBezTo>
                    <a:pt x="737" y="2686"/>
                    <a:pt x="649" y="2206"/>
                    <a:pt x="980" y="1521"/>
                  </a:cubicBezTo>
                  <a:cubicBezTo>
                    <a:pt x="1340"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1" y="2978"/>
                  </a:lnTo>
                  <a:cubicBezTo>
                    <a:pt x="1633" y="2978"/>
                    <a:pt x="2103" y="2312"/>
                    <a:pt x="2103" y="1489"/>
                  </a:cubicBezTo>
                  <a:cubicBezTo>
                    <a:pt x="2103" y="756"/>
                    <a:pt x="1730" y="149"/>
                    <a:pt x="1239" y="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3331077" y="4142430"/>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3811163" y="4142430"/>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4291108" y="4142430"/>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4771194" y="4142430"/>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9"/>
          <p:cNvGrpSpPr/>
          <p:nvPr/>
        </p:nvGrpSpPr>
        <p:grpSpPr>
          <a:xfrm>
            <a:off x="154115" y="3584233"/>
            <a:ext cx="4616950" cy="418804"/>
            <a:chOff x="450000" y="3280980"/>
            <a:chExt cx="4616950" cy="418804"/>
          </a:xfrm>
        </p:grpSpPr>
        <p:sp>
          <p:nvSpPr>
            <p:cNvPr id="227" name="Google Shape;227;p29"/>
            <p:cNvSpPr/>
            <p:nvPr/>
          </p:nvSpPr>
          <p:spPr>
            <a:xfrm>
              <a:off x="1890539" y="3280980"/>
              <a:ext cx="295896" cy="418804"/>
            </a:xfrm>
            <a:custGeom>
              <a:avLst/>
              <a:gdLst/>
              <a:ahLst/>
              <a:cxnLst/>
              <a:rect l="l" t="t" r="r" b="b"/>
              <a:pathLst>
                <a:path w="2104" h="2978" extrusionOk="0">
                  <a:moveTo>
                    <a:pt x="1052" y="0"/>
                  </a:moveTo>
                  <a:cubicBezTo>
                    <a:pt x="471" y="0"/>
                    <a:pt x="1" y="666"/>
                    <a:pt x="1" y="1489"/>
                  </a:cubicBezTo>
                  <a:cubicBezTo>
                    <a:pt x="1" y="2212"/>
                    <a:pt x="366" y="2816"/>
                    <a:pt x="850" y="2949"/>
                  </a:cubicBezTo>
                  <a:cubicBezTo>
                    <a:pt x="737" y="2686"/>
                    <a:pt x="649" y="2206"/>
                    <a:pt x="980" y="1521"/>
                  </a:cubicBezTo>
                  <a:cubicBezTo>
                    <a:pt x="1339"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2" y="2978"/>
                  </a:lnTo>
                  <a:cubicBezTo>
                    <a:pt x="1633" y="2978"/>
                    <a:pt x="2103" y="2312"/>
                    <a:pt x="2103" y="1489"/>
                  </a:cubicBezTo>
                  <a:cubicBezTo>
                    <a:pt x="2102" y="756"/>
                    <a:pt x="1730" y="149"/>
                    <a:pt x="1239"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2370624" y="3280980"/>
              <a:ext cx="296037" cy="418804"/>
            </a:xfrm>
            <a:custGeom>
              <a:avLst/>
              <a:gdLst/>
              <a:ahLst/>
              <a:cxnLst/>
              <a:rect l="l" t="t" r="r" b="b"/>
              <a:pathLst>
                <a:path w="2105" h="2978" extrusionOk="0">
                  <a:moveTo>
                    <a:pt x="1052" y="0"/>
                  </a:moveTo>
                  <a:cubicBezTo>
                    <a:pt x="471" y="0"/>
                    <a:pt x="1" y="666"/>
                    <a:pt x="1" y="1489"/>
                  </a:cubicBezTo>
                  <a:cubicBezTo>
                    <a:pt x="1" y="2212"/>
                    <a:pt x="366" y="2816"/>
                    <a:pt x="850" y="2949"/>
                  </a:cubicBezTo>
                  <a:cubicBezTo>
                    <a:pt x="737" y="2686"/>
                    <a:pt x="651" y="2206"/>
                    <a:pt x="980" y="1521"/>
                  </a:cubicBezTo>
                  <a:cubicBezTo>
                    <a:pt x="1339" y="771"/>
                    <a:pt x="1165" y="227"/>
                    <a:pt x="1054" y="0"/>
                  </a:cubicBezTo>
                  <a:close/>
                  <a:moveTo>
                    <a:pt x="1240" y="23"/>
                  </a:moveTo>
                  <a:lnTo>
                    <a:pt x="1240" y="23"/>
                  </a:lnTo>
                  <a:cubicBezTo>
                    <a:pt x="1298" y="170"/>
                    <a:pt x="1357" y="381"/>
                    <a:pt x="1357" y="645"/>
                  </a:cubicBezTo>
                  <a:cubicBezTo>
                    <a:pt x="1357" y="911"/>
                    <a:pt x="1298" y="1229"/>
                    <a:pt x="1124"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2850851" y="3280980"/>
              <a:ext cx="296037" cy="418804"/>
            </a:xfrm>
            <a:custGeom>
              <a:avLst/>
              <a:gdLst/>
              <a:ahLst/>
              <a:cxnLst/>
              <a:rect l="l" t="t" r="r" b="b"/>
              <a:pathLst>
                <a:path w="2105" h="2978" extrusionOk="0">
                  <a:moveTo>
                    <a:pt x="1052" y="0"/>
                  </a:moveTo>
                  <a:cubicBezTo>
                    <a:pt x="472" y="0"/>
                    <a:pt x="1" y="666"/>
                    <a:pt x="1" y="1489"/>
                  </a:cubicBezTo>
                  <a:cubicBezTo>
                    <a:pt x="1" y="2212"/>
                    <a:pt x="366" y="2816"/>
                    <a:pt x="850" y="2949"/>
                  </a:cubicBezTo>
                  <a:cubicBezTo>
                    <a:pt x="738" y="2686"/>
                    <a:pt x="651" y="2206"/>
                    <a:pt x="980" y="1521"/>
                  </a:cubicBezTo>
                  <a:cubicBezTo>
                    <a:pt x="1339" y="771"/>
                    <a:pt x="1165" y="227"/>
                    <a:pt x="1055" y="0"/>
                  </a:cubicBezTo>
                  <a:close/>
                  <a:moveTo>
                    <a:pt x="1240" y="23"/>
                  </a:moveTo>
                  <a:lnTo>
                    <a:pt x="1240" y="23"/>
                  </a:lnTo>
                  <a:cubicBezTo>
                    <a:pt x="1298" y="170"/>
                    <a:pt x="1357" y="381"/>
                    <a:pt x="1357" y="645"/>
                  </a:cubicBezTo>
                  <a:cubicBezTo>
                    <a:pt x="1357" y="911"/>
                    <a:pt x="1298" y="1229"/>
                    <a:pt x="1124" y="1590"/>
                  </a:cubicBezTo>
                  <a:cubicBezTo>
                    <a:pt x="773" y="2322"/>
                    <a:pt x="933" y="2784"/>
                    <a:pt x="1042" y="2978"/>
                  </a:cubicBezTo>
                  <a:lnTo>
                    <a:pt x="1053" y="2978"/>
                  </a:lnTo>
                  <a:cubicBezTo>
                    <a:pt x="1634" y="2978"/>
                    <a:pt x="2105" y="2312"/>
                    <a:pt x="2105" y="1489"/>
                  </a:cubicBezTo>
                  <a:cubicBezTo>
                    <a:pt x="2104" y="756"/>
                    <a:pt x="1731" y="149"/>
                    <a:pt x="124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450000" y="3280980"/>
              <a:ext cx="296037" cy="418804"/>
            </a:xfrm>
            <a:custGeom>
              <a:avLst/>
              <a:gdLst/>
              <a:ahLst/>
              <a:cxnLst/>
              <a:rect l="l" t="t" r="r" b="b"/>
              <a:pathLst>
                <a:path w="2105" h="2978" extrusionOk="0">
                  <a:moveTo>
                    <a:pt x="1051" y="0"/>
                  </a:moveTo>
                  <a:cubicBezTo>
                    <a:pt x="471" y="0"/>
                    <a:pt x="0" y="666"/>
                    <a:pt x="0" y="1489"/>
                  </a:cubicBezTo>
                  <a:cubicBezTo>
                    <a:pt x="0" y="2212"/>
                    <a:pt x="366" y="2816"/>
                    <a:pt x="850" y="2949"/>
                  </a:cubicBezTo>
                  <a:cubicBezTo>
                    <a:pt x="737" y="2686"/>
                    <a:pt x="650" y="2206"/>
                    <a:pt x="980" y="1521"/>
                  </a:cubicBezTo>
                  <a:cubicBezTo>
                    <a:pt x="1340" y="771"/>
                    <a:pt x="1165" y="227"/>
                    <a:pt x="1054" y="0"/>
                  </a:cubicBezTo>
                  <a:close/>
                  <a:moveTo>
                    <a:pt x="1239" y="23"/>
                  </a:moveTo>
                  <a:lnTo>
                    <a:pt x="1239" y="23"/>
                  </a:lnTo>
                  <a:cubicBezTo>
                    <a:pt x="1299" y="170"/>
                    <a:pt x="1356" y="381"/>
                    <a:pt x="1356" y="645"/>
                  </a:cubicBezTo>
                  <a:cubicBezTo>
                    <a:pt x="1356" y="911"/>
                    <a:pt x="1299" y="1229"/>
                    <a:pt x="1125" y="1590"/>
                  </a:cubicBezTo>
                  <a:cubicBezTo>
                    <a:pt x="773" y="2322"/>
                    <a:pt x="932" y="2784"/>
                    <a:pt x="1041" y="2978"/>
                  </a:cubicBezTo>
                  <a:lnTo>
                    <a:pt x="1053" y="2978"/>
                  </a:lnTo>
                  <a:cubicBezTo>
                    <a:pt x="1633" y="2978"/>
                    <a:pt x="2104" y="2312"/>
                    <a:pt x="2104" y="1489"/>
                  </a:cubicBezTo>
                  <a:cubicBezTo>
                    <a:pt x="2103" y="756"/>
                    <a:pt x="1731" y="149"/>
                    <a:pt x="1239"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930226" y="3280980"/>
              <a:ext cx="296037" cy="418804"/>
            </a:xfrm>
            <a:custGeom>
              <a:avLst/>
              <a:gdLst/>
              <a:ahLst/>
              <a:cxnLst/>
              <a:rect l="l" t="t" r="r" b="b"/>
              <a:pathLst>
                <a:path w="2105" h="2978" extrusionOk="0">
                  <a:moveTo>
                    <a:pt x="1051" y="0"/>
                  </a:moveTo>
                  <a:cubicBezTo>
                    <a:pt x="471" y="0"/>
                    <a:pt x="1" y="666"/>
                    <a:pt x="1" y="1489"/>
                  </a:cubicBezTo>
                  <a:cubicBezTo>
                    <a:pt x="1" y="2212"/>
                    <a:pt x="366" y="2816"/>
                    <a:pt x="850" y="2949"/>
                  </a:cubicBezTo>
                  <a:cubicBezTo>
                    <a:pt x="737" y="2686"/>
                    <a:pt x="650" y="2206"/>
                    <a:pt x="980" y="1521"/>
                  </a:cubicBezTo>
                  <a:cubicBezTo>
                    <a:pt x="1340" y="771"/>
                    <a:pt x="1165" y="227"/>
                    <a:pt x="1054" y="0"/>
                  </a:cubicBezTo>
                  <a:close/>
                  <a:moveTo>
                    <a:pt x="1240" y="23"/>
                  </a:moveTo>
                  <a:lnTo>
                    <a:pt x="1240" y="23"/>
                  </a:lnTo>
                  <a:cubicBezTo>
                    <a:pt x="1299" y="170"/>
                    <a:pt x="1356" y="381"/>
                    <a:pt x="1356" y="645"/>
                  </a:cubicBezTo>
                  <a:cubicBezTo>
                    <a:pt x="1356" y="911"/>
                    <a:pt x="1299" y="1229"/>
                    <a:pt x="1125" y="1590"/>
                  </a:cubicBezTo>
                  <a:cubicBezTo>
                    <a:pt x="773" y="2322"/>
                    <a:pt x="933" y="2784"/>
                    <a:pt x="1041" y="2978"/>
                  </a:cubicBezTo>
                  <a:lnTo>
                    <a:pt x="1053" y="2978"/>
                  </a:lnTo>
                  <a:cubicBezTo>
                    <a:pt x="1634" y="2978"/>
                    <a:pt x="2104" y="2312"/>
                    <a:pt x="2104" y="1489"/>
                  </a:cubicBezTo>
                  <a:cubicBezTo>
                    <a:pt x="2103" y="756"/>
                    <a:pt x="1731" y="149"/>
                    <a:pt x="1240"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1410453" y="3280980"/>
              <a:ext cx="295896" cy="418804"/>
            </a:xfrm>
            <a:custGeom>
              <a:avLst/>
              <a:gdLst/>
              <a:ahLst/>
              <a:cxnLst/>
              <a:rect l="l" t="t" r="r" b="b"/>
              <a:pathLst>
                <a:path w="2104" h="2978" extrusionOk="0">
                  <a:moveTo>
                    <a:pt x="1051" y="0"/>
                  </a:moveTo>
                  <a:cubicBezTo>
                    <a:pt x="471" y="0"/>
                    <a:pt x="1" y="666"/>
                    <a:pt x="1" y="1489"/>
                  </a:cubicBezTo>
                  <a:cubicBezTo>
                    <a:pt x="1" y="2212"/>
                    <a:pt x="366" y="2816"/>
                    <a:pt x="850" y="2949"/>
                  </a:cubicBezTo>
                  <a:cubicBezTo>
                    <a:pt x="737" y="2686"/>
                    <a:pt x="649" y="2206"/>
                    <a:pt x="980" y="1521"/>
                  </a:cubicBezTo>
                  <a:cubicBezTo>
                    <a:pt x="1340" y="771"/>
                    <a:pt x="1165" y="227"/>
                    <a:pt x="1055" y="0"/>
                  </a:cubicBezTo>
                  <a:close/>
                  <a:moveTo>
                    <a:pt x="1239" y="23"/>
                  </a:moveTo>
                  <a:lnTo>
                    <a:pt x="1239" y="23"/>
                  </a:lnTo>
                  <a:cubicBezTo>
                    <a:pt x="1297" y="170"/>
                    <a:pt x="1355" y="381"/>
                    <a:pt x="1355" y="645"/>
                  </a:cubicBezTo>
                  <a:cubicBezTo>
                    <a:pt x="1355" y="911"/>
                    <a:pt x="1297" y="1229"/>
                    <a:pt x="1123" y="1590"/>
                  </a:cubicBezTo>
                  <a:cubicBezTo>
                    <a:pt x="772" y="2322"/>
                    <a:pt x="932" y="2784"/>
                    <a:pt x="1040" y="2978"/>
                  </a:cubicBezTo>
                  <a:lnTo>
                    <a:pt x="1051" y="2978"/>
                  </a:lnTo>
                  <a:cubicBezTo>
                    <a:pt x="1633" y="2978"/>
                    <a:pt x="2103" y="2312"/>
                    <a:pt x="2103" y="1489"/>
                  </a:cubicBezTo>
                  <a:cubicBezTo>
                    <a:pt x="2103" y="756"/>
                    <a:pt x="1730" y="149"/>
                    <a:pt x="1239"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3331077" y="3280980"/>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3811163" y="3280980"/>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291108" y="3280980"/>
              <a:ext cx="295896" cy="418804"/>
            </a:xfrm>
            <a:custGeom>
              <a:avLst/>
              <a:gdLst/>
              <a:ahLst/>
              <a:cxnLst/>
              <a:rect l="l" t="t" r="r" b="b"/>
              <a:pathLst>
                <a:path w="2104" h="2978" extrusionOk="0">
                  <a:moveTo>
                    <a:pt x="1051" y="0"/>
                  </a:moveTo>
                  <a:cubicBezTo>
                    <a:pt x="471" y="0"/>
                    <a:pt x="0" y="666"/>
                    <a:pt x="0" y="1489"/>
                  </a:cubicBezTo>
                  <a:cubicBezTo>
                    <a:pt x="0" y="2212"/>
                    <a:pt x="365" y="2816"/>
                    <a:pt x="849" y="2949"/>
                  </a:cubicBezTo>
                  <a:cubicBezTo>
                    <a:pt x="737" y="2686"/>
                    <a:pt x="650" y="2206"/>
                    <a:pt x="979" y="1521"/>
                  </a:cubicBezTo>
                  <a:cubicBezTo>
                    <a:pt x="1338" y="771"/>
                    <a:pt x="1164" y="227"/>
                    <a:pt x="1053" y="0"/>
                  </a:cubicBezTo>
                  <a:close/>
                  <a:moveTo>
                    <a:pt x="1239" y="23"/>
                  </a:moveTo>
                  <a:lnTo>
                    <a:pt x="1239" y="23"/>
                  </a:lnTo>
                  <a:cubicBezTo>
                    <a:pt x="1297" y="170"/>
                    <a:pt x="1356" y="381"/>
                    <a:pt x="1356" y="645"/>
                  </a:cubicBezTo>
                  <a:cubicBezTo>
                    <a:pt x="1356" y="911"/>
                    <a:pt x="1297" y="1229"/>
                    <a:pt x="1124" y="1590"/>
                  </a:cubicBezTo>
                  <a:cubicBezTo>
                    <a:pt x="772" y="2322"/>
                    <a:pt x="932" y="2784"/>
                    <a:pt x="1041" y="2978"/>
                  </a:cubicBezTo>
                  <a:lnTo>
                    <a:pt x="1052" y="2978"/>
                  </a:lnTo>
                  <a:cubicBezTo>
                    <a:pt x="1633" y="2978"/>
                    <a:pt x="2104" y="2312"/>
                    <a:pt x="2104" y="1489"/>
                  </a:cubicBezTo>
                  <a:cubicBezTo>
                    <a:pt x="2102" y="756"/>
                    <a:pt x="1730" y="149"/>
                    <a:pt x="1239"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771194" y="3280980"/>
              <a:ext cx="295755" cy="418804"/>
            </a:xfrm>
            <a:custGeom>
              <a:avLst/>
              <a:gdLst/>
              <a:ahLst/>
              <a:cxnLst/>
              <a:rect l="l" t="t" r="r" b="b"/>
              <a:pathLst>
                <a:path w="2103" h="2978" extrusionOk="0">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DF19F206-90E5-DBCC-3C0D-4B5696208665}"/>
              </a:ext>
            </a:extLst>
          </p:cNvPr>
          <p:cNvSpPr txBox="1"/>
          <p:nvPr/>
        </p:nvSpPr>
        <p:spPr>
          <a:xfrm>
            <a:off x="4951174" y="1921429"/>
            <a:ext cx="4147416"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i="1">
                <a:latin typeface="Fira Sans"/>
              </a:rPr>
              <a:t>"Do healthcare practitioners need to consider caffeine intake for cardiovascular health or is it clinically insignificant?"</a:t>
            </a:r>
            <a:endParaRPr lang="en-US" sz="2000" i="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grpSp>
        <p:nvGrpSpPr>
          <p:cNvPr id="242" name="Google Shape;242;p30"/>
          <p:cNvGrpSpPr/>
          <p:nvPr/>
        </p:nvGrpSpPr>
        <p:grpSpPr>
          <a:xfrm>
            <a:off x="124266" y="1201108"/>
            <a:ext cx="3268121" cy="2953992"/>
            <a:chOff x="3298198" y="1773488"/>
            <a:chExt cx="2718676" cy="2457360"/>
          </a:xfrm>
        </p:grpSpPr>
        <p:sp>
          <p:nvSpPr>
            <p:cNvPr id="243" name="Google Shape;243;p30"/>
            <p:cNvSpPr/>
            <p:nvPr/>
          </p:nvSpPr>
          <p:spPr>
            <a:xfrm>
              <a:off x="3298198" y="2944941"/>
              <a:ext cx="734383" cy="1112284"/>
            </a:xfrm>
            <a:custGeom>
              <a:avLst/>
              <a:gdLst/>
              <a:ahLst/>
              <a:cxnLst/>
              <a:rect l="l" t="t" r="r" b="b"/>
              <a:pathLst>
                <a:path w="5486" h="8309" extrusionOk="0">
                  <a:moveTo>
                    <a:pt x="3773" y="1"/>
                  </a:moveTo>
                  <a:cubicBezTo>
                    <a:pt x="2856" y="1"/>
                    <a:pt x="2772" y="2580"/>
                    <a:pt x="2641" y="3003"/>
                  </a:cubicBezTo>
                  <a:cubicBezTo>
                    <a:pt x="2511" y="2581"/>
                    <a:pt x="1838" y="794"/>
                    <a:pt x="1191" y="794"/>
                  </a:cubicBezTo>
                  <a:cubicBezTo>
                    <a:pt x="1108" y="794"/>
                    <a:pt x="1025" y="823"/>
                    <a:pt x="945" y="888"/>
                  </a:cubicBezTo>
                  <a:cubicBezTo>
                    <a:pt x="356" y="1361"/>
                    <a:pt x="962" y="2922"/>
                    <a:pt x="1477" y="3463"/>
                  </a:cubicBezTo>
                  <a:lnTo>
                    <a:pt x="1477" y="3463"/>
                  </a:lnTo>
                  <a:cubicBezTo>
                    <a:pt x="1249" y="3275"/>
                    <a:pt x="961" y="3086"/>
                    <a:pt x="733" y="3086"/>
                  </a:cubicBezTo>
                  <a:cubicBezTo>
                    <a:pt x="559" y="3086"/>
                    <a:pt x="420" y="3196"/>
                    <a:pt x="372" y="3503"/>
                  </a:cubicBezTo>
                  <a:cubicBezTo>
                    <a:pt x="223" y="4437"/>
                    <a:pt x="1061" y="5407"/>
                    <a:pt x="1711" y="5950"/>
                  </a:cubicBezTo>
                  <a:cubicBezTo>
                    <a:pt x="1504" y="5792"/>
                    <a:pt x="1047" y="5534"/>
                    <a:pt x="695" y="5534"/>
                  </a:cubicBezTo>
                  <a:cubicBezTo>
                    <a:pt x="506" y="5534"/>
                    <a:pt x="348" y="5608"/>
                    <a:pt x="273" y="5810"/>
                  </a:cubicBezTo>
                  <a:cubicBezTo>
                    <a:pt x="0" y="6557"/>
                    <a:pt x="1691" y="8114"/>
                    <a:pt x="2345" y="8114"/>
                  </a:cubicBezTo>
                  <a:cubicBezTo>
                    <a:pt x="2349" y="8114"/>
                    <a:pt x="2354" y="8114"/>
                    <a:pt x="2358" y="8114"/>
                  </a:cubicBezTo>
                  <a:cubicBezTo>
                    <a:pt x="2532" y="8252"/>
                    <a:pt x="2734" y="8309"/>
                    <a:pt x="2949" y="8309"/>
                  </a:cubicBezTo>
                  <a:cubicBezTo>
                    <a:pt x="3758" y="8309"/>
                    <a:pt x="4735" y="7498"/>
                    <a:pt x="4959" y="7153"/>
                  </a:cubicBezTo>
                  <a:cubicBezTo>
                    <a:pt x="5149" y="6860"/>
                    <a:pt x="5486" y="6206"/>
                    <a:pt x="5200" y="5870"/>
                  </a:cubicBezTo>
                  <a:cubicBezTo>
                    <a:pt x="5088" y="5737"/>
                    <a:pt x="4935" y="5693"/>
                    <a:pt x="4766" y="5693"/>
                  </a:cubicBezTo>
                  <a:cubicBezTo>
                    <a:pt x="4477" y="5693"/>
                    <a:pt x="4145" y="5824"/>
                    <a:pt x="3905" y="5859"/>
                  </a:cubicBezTo>
                  <a:cubicBezTo>
                    <a:pt x="4346" y="5554"/>
                    <a:pt x="5461" y="4210"/>
                    <a:pt x="5251" y="3619"/>
                  </a:cubicBezTo>
                  <a:cubicBezTo>
                    <a:pt x="5169" y="3386"/>
                    <a:pt x="4973" y="3295"/>
                    <a:pt x="4752" y="3295"/>
                  </a:cubicBezTo>
                  <a:cubicBezTo>
                    <a:pt x="4431" y="3295"/>
                    <a:pt x="4056" y="3486"/>
                    <a:pt x="3889" y="3716"/>
                  </a:cubicBezTo>
                  <a:cubicBezTo>
                    <a:pt x="4045" y="3172"/>
                    <a:pt x="4745" y="189"/>
                    <a:pt x="3882" y="12"/>
                  </a:cubicBezTo>
                  <a:cubicBezTo>
                    <a:pt x="3845" y="4"/>
                    <a:pt x="3808" y="1"/>
                    <a:pt x="3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5000571" y="2560480"/>
              <a:ext cx="1016303" cy="1448152"/>
            </a:xfrm>
            <a:custGeom>
              <a:avLst/>
              <a:gdLst/>
              <a:ahLst/>
              <a:cxnLst/>
              <a:rect l="l" t="t" r="r" b="b"/>
              <a:pathLst>
                <a:path w="7592" h="10818" extrusionOk="0">
                  <a:moveTo>
                    <a:pt x="5027" y="1"/>
                  </a:moveTo>
                  <a:cubicBezTo>
                    <a:pt x="4458" y="1"/>
                    <a:pt x="4115" y="1102"/>
                    <a:pt x="4037" y="1473"/>
                  </a:cubicBezTo>
                  <a:cubicBezTo>
                    <a:pt x="3906" y="2106"/>
                    <a:pt x="3831" y="2736"/>
                    <a:pt x="3806" y="3377"/>
                  </a:cubicBezTo>
                  <a:cubicBezTo>
                    <a:pt x="3676" y="3098"/>
                    <a:pt x="3343" y="2106"/>
                    <a:pt x="2918" y="2106"/>
                  </a:cubicBezTo>
                  <a:cubicBezTo>
                    <a:pt x="2835" y="2106"/>
                    <a:pt x="2749" y="2144"/>
                    <a:pt x="2660" y="2232"/>
                  </a:cubicBezTo>
                  <a:cubicBezTo>
                    <a:pt x="2363" y="2528"/>
                    <a:pt x="2576" y="3445"/>
                    <a:pt x="2623" y="3797"/>
                  </a:cubicBezTo>
                  <a:cubicBezTo>
                    <a:pt x="2663" y="4093"/>
                    <a:pt x="2929" y="4609"/>
                    <a:pt x="2787" y="4849"/>
                  </a:cubicBezTo>
                  <a:cubicBezTo>
                    <a:pt x="2646" y="4560"/>
                    <a:pt x="2189" y="3955"/>
                    <a:pt x="1842" y="3955"/>
                  </a:cubicBezTo>
                  <a:cubicBezTo>
                    <a:pt x="1719" y="3955"/>
                    <a:pt x="1611" y="4031"/>
                    <a:pt x="1534" y="4221"/>
                  </a:cubicBezTo>
                  <a:cubicBezTo>
                    <a:pt x="1241" y="4954"/>
                    <a:pt x="2046" y="5686"/>
                    <a:pt x="2139" y="6317"/>
                  </a:cubicBezTo>
                  <a:cubicBezTo>
                    <a:pt x="1908" y="6155"/>
                    <a:pt x="1093" y="5223"/>
                    <a:pt x="664" y="5223"/>
                  </a:cubicBezTo>
                  <a:cubicBezTo>
                    <a:pt x="538" y="5223"/>
                    <a:pt x="444" y="5304"/>
                    <a:pt x="410" y="5510"/>
                  </a:cubicBezTo>
                  <a:cubicBezTo>
                    <a:pt x="322" y="6038"/>
                    <a:pt x="921" y="6861"/>
                    <a:pt x="1177" y="7269"/>
                  </a:cubicBezTo>
                  <a:cubicBezTo>
                    <a:pt x="1440" y="7686"/>
                    <a:pt x="1768" y="8102"/>
                    <a:pt x="2028" y="8503"/>
                  </a:cubicBezTo>
                  <a:cubicBezTo>
                    <a:pt x="1794" y="8350"/>
                    <a:pt x="936" y="7704"/>
                    <a:pt x="447" y="7704"/>
                  </a:cubicBezTo>
                  <a:cubicBezTo>
                    <a:pt x="260" y="7704"/>
                    <a:pt x="127" y="7798"/>
                    <a:pt x="102" y="8049"/>
                  </a:cubicBezTo>
                  <a:cubicBezTo>
                    <a:pt x="0" y="9075"/>
                    <a:pt x="1682" y="10175"/>
                    <a:pt x="2425" y="10568"/>
                  </a:cubicBezTo>
                  <a:cubicBezTo>
                    <a:pt x="2809" y="10743"/>
                    <a:pt x="3251" y="10818"/>
                    <a:pt x="3700" y="10818"/>
                  </a:cubicBezTo>
                  <a:cubicBezTo>
                    <a:pt x="4566" y="10818"/>
                    <a:pt x="5464" y="10542"/>
                    <a:pt x="6048" y="10184"/>
                  </a:cubicBezTo>
                  <a:cubicBezTo>
                    <a:pt x="6725" y="9766"/>
                    <a:pt x="7592" y="9381"/>
                    <a:pt x="7350" y="8439"/>
                  </a:cubicBezTo>
                  <a:cubicBezTo>
                    <a:pt x="7266" y="8112"/>
                    <a:pt x="7077" y="8023"/>
                    <a:pt x="6845" y="8023"/>
                  </a:cubicBezTo>
                  <a:cubicBezTo>
                    <a:pt x="6575" y="8023"/>
                    <a:pt x="6246" y="8143"/>
                    <a:pt x="5959" y="8143"/>
                  </a:cubicBezTo>
                  <a:cubicBezTo>
                    <a:pt x="5933" y="8143"/>
                    <a:pt x="5907" y="8142"/>
                    <a:pt x="5882" y="8140"/>
                  </a:cubicBezTo>
                  <a:cubicBezTo>
                    <a:pt x="6259" y="7788"/>
                    <a:pt x="7285" y="6948"/>
                    <a:pt x="7168" y="6373"/>
                  </a:cubicBezTo>
                  <a:cubicBezTo>
                    <a:pt x="7104" y="6059"/>
                    <a:pt x="6902" y="5957"/>
                    <a:pt x="6661" y="5957"/>
                  </a:cubicBezTo>
                  <a:cubicBezTo>
                    <a:pt x="6377" y="5957"/>
                    <a:pt x="6039" y="6098"/>
                    <a:pt x="5810" y="6201"/>
                  </a:cubicBezTo>
                  <a:cubicBezTo>
                    <a:pt x="6219" y="5776"/>
                    <a:pt x="7354" y="4411"/>
                    <a:pt x="7024" y="3751"/>
                  </a:cubicBezTo>
                  <a:cubicBezTo>
                    <a:pt x="6912" y="3528"/>
                    <a:pt x="6773" y="3444"/>
                    <a:pt x="6624" y="3444"/>
                  </a:cubicBezTo>
                  <a:cubicBezTo>
                    <a:pt x="6257" y="3444"/>
                    <a:pt x="5831" y="3948"/>
                    <a:pt x="5608" y="4133"/>
                  </a:cubicBezTo>
                  <a:cubicBezTo>
                    <a:pt x="5556" y="3268"/>
                    <a:pt x="5658" y="2399"/>
                    <a:pt x="5611" y="1531"/>
                  </a:cubicBezTo>
                  <a:cubicBezTo>
                    <a:pt x="5592" y="1208"/>
                    <a:pt x="5618" y="155"/>
                    <a:pt x="5159" y="20"/>
                  </a:cubicBezTo>
                  <a:cubicBezTo>
                    <a:pt x="5114" y="7"/>
                    <a:pt x="5070" y="1"/>
                    <a:pt x="5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5087852" y="2870913"/>
              <a:ext cx="783780" cy="1192202"/>
            </a:xfrm>
            <a:custGeom>
              <a:avLst/>
              <a:gdLst/>
              <a:ahLst/>
              <a:cxnLst/>
              <a:rect l="l" t="t" r="r" b="b"/>
              <a:pathLst>
                <a:path w="5855" h="8906" extrusionOk="0">
                  <a:moveTo>
                    <a:pt x="3127" y="0"/>
                  </a:moveTo>
                  <a:cubicBezTo>
                    <a:pt x="3111" y="0"/>
                    <a:pt x="3093" y="2"/>
                    <a:pt x="3075" y="5"/>
                  </a:cubicBezTo>
                  <a:cubicBezTo>
                    <a:pt x="2886" y="43"/>
                    <a:pt x="2745" y="320"/>
                    <a:pt x="2669" y="471"/>
                  </a:cubicBezTo>
                  <a:cubicBezTo>
                    <a:pt x="2478" y="846"/>
                    <a:pt x="2454" y="1268"/>
                    <a:pt x="2411" y="1680"/>
                  </a:cubicBezTo>
                  <a:cubicBezTo>
                    <a:pt x="2379" y="1990"/>
                    <a:pt x="2343" y="2308"/>
                    <a:pt x="2392" y="2620"/>
                  </a:cubicBezTo>
                  <a:cubicBezTo>
                    <a:pt x="2412" y="2742"/>
                    <a:pt x="2468" y="2869"/>
                    <a:pt x="2461" y="2992"/>
                  </a:cubicBezTo>
                  <a:cubicBezTo>
                    <a:pt x="2314" y="2782"/>
                    <a:pt x="2046" y="2419"/>
                    <a:pt x="1804" y="2419"/>
                  </a:cubicBezTo>
                  <a:cubicBezTo>
                    <a:pt x="1699" y="2419"/>
                    <a:pt x="1598" y="2488"/>
                    <a:pt x="1515" y="2670"/>
                  </a:cubicBezTo>
                  <a:cubicBezTo>
                    <a:pt x="1220" y="3310"/>
                    <a:pt x="1642" y="3968"/>
                    <a:pt x="1817" y="4552"/>
                  </a:cubicBezTo>
                  <a:cubicBezTo>
                    <a:pt x="1576" y="4414"/>
                    <a:pt x="1388" y="4018"/>
                    <a:pt x="1093" y="3984"/>
                  </a:cubicBezTo>
                  <a:cubicBezTo>
                    <a:pt x="1082" y="3982"/>
                    <a:pt x="1071" y="3982"/>
                    <a:pt x="1061" y="3982"/>
                  </a:cubicBezTo>
                  <a:cubicBezTo>
                    <a:pt x="830" y="3982"/>
                    <a:pt x="819" y="4298"/>
                    <a:pt x="827" y="4487"/>
                  </a:cubicBezTo>
                  <a:cubicBezTo>
                    <a:pt x="847" y="4922"/>
                    <a:pt x="1039" y="5372"/>
                    <a:pt x="1223" y="5761"/>
                  </a:cubicBezTo>
                  <a:cubicBezTo>
                    <a:pt x="1359" y="6050"/>
                    <a:pt x="1612" y="6307"/>
                    <a:pt x="1720" y="6602"/>
                  </a:cubicBezTo>
                  <a:cubicBezTo>
                    <a:pt x="1582" y="6501"/>
                    <a:pt x="730" y="5497"/>
                    <a:pt x="301" y="5497"/>
                  </a:cubicBezTo>
                  <a:cubicBezTo>
                    <a:pt x="175" y="5497"/>
                    <a:pt x="86" y="5584"/>
                    <a:pt x="62" y="5806"/>
                  </a:cubicBezTo>
                  <a:cubicBezTo>
                    <a:pt x="0" y="6374"/>
                    <a:pt x="390" y="7016"/>
                    <a:pt x="729" y="7424"/>
                  </a:cubicBezTo>
                  <a:cubicBezTo>
                    <a:pt x="1239" y="8037"/>
                    <a:pt x="1779" y="8584"/>
                    <a:pt x="2519" y="8804"/>
                  </a:cubicBezTo>
                  <a:cubicBezTo>
                    <a:pt x="2633" y="8838"/>
                    <a:pt x="2750" y="8863"/>
                    <a:pt x="2872" y="8881"/>
                  </a:cubicBezTo>
                  <a:cubicBezTo>
                    <a:pt x="2928" y="8889"/>
                    <a:pt x="2984" y="8895"/>
                    <a:pt x="3041" y="8899"/>
                  </a:cubicBezTo>
                  <a:cubicBezTo>
                    <a:pt x="3056" y="8900"/>
                    <a:pt x="3070" y="8900"/>
                    <a:pt x="3083" y="8901"/>
                  </a:cubicBezTo>
                  <a:cubicBezTo>
                    <a:pt x="3134" y="8904"/>
                    <a:pt x="3186" y="8906"/>
                    <a:pt x="3237" y="8906"/>
                  </a:cubicBezTo>
                  <a:cubicBezTo>
                    <a:pt x="3763" y="8906"/>
                    <a:pt x="4288" y="8745"/>
                    <a:pt x="4728" y="8459"/>
                  </a:cubicBezTo>
                  <a:cubicBezTo>
                    <a:pt x="5088" y="8225"/>
                    <a:pt x="5855" y="7671"/>
                    <a:pt x="5604" y="7151"/>
                  </a:cubicBezTo>
                  <a:cubicBezTo>
                    <a:pt x="5493" y="6922"/>
                    <a:pt x="5056" y="6847"/>
                    <a:pt x="4841" y="6828"/>
                  </a:cubicBezTo>
                  <a:cubicBezTo>
                    <a:pt x="4791" y="6823"/>
                    <a:pt x="4738" y="6821"/>
                    <a:pt x="4684" y="6821"/>
                  </a:cubicBezTo>
                  <a:cubicBezTo>
                    <a:pt x="4461" y="6821"/>
                    <a:pt x="4216" y="6860"/>
                    <a:pt x="4018" y="6927"/>
                  </a:cubicBezTo>
                  <a:cubicBezTo>
                    <a:pt x="4418" y="6654"/>
                    <a:pt x="5502" y="6290"/>
                    <a:pt x="5433" y="5671"/>
                  </a:cubicBezTo>
                  <a:cubicBezTo>
                    <a:pt x="5404" y="5404"/>
                    <a:pt x="5216" y="5329"/>
                    <a:pt x="4991" y="5329"/>
                  </a:cubicBezTo>
                  <a:cubicBezTo>
                    <a:pt x="4721" y="5329"/>
                    <a:pt x="4397" y="5438"/>
                    <a:pt x="4226" y="5457"/>
                  </a:cubicBezTo>
                  <a:cubicBezTo>
                    <a:pt x="4480" y="5315"/>
                    <a:pt x="4745" y="4927"/>
                    <a:pt x="4915" y="4696"/>
                  </a:cubicBezTo>
                  <a:cubicBezTo>
                    <a:pt x="5053" y="4507"/>
                    <a:pt x="5277" y="4214"/>
                    <a:pt x="5194" y="3964"/>
                  </a:cubicBezTo>
                  <a:cubicBezTo>
                    <a:pt x="5128" y="3766"/>
                    <a:pt x="5000" y="3697"/>
                    <a:pt x="4851" y="3697"/>
                  </a:cubicBezTo>
                  <a:cubicBezTo>
                    <a:pt x="4610" y="3697"/>
                    <a:pt x="4314" y="3878"/>
                    <a:pt x="4139" y="3984"/>
                  </a:cubicBezTo>
                  <a:cubicBezTo>
                    <a:pt x="4452" y="3632"/>
                    <a:pt x="4664" y="3146"/>
                    <a:pt x="4868" y="2725"/>
                  </a:cubicBezTo>
                  <a:cubicBezTo>
                    <a:pt x="4984" y="2482"/>
                    <a:pt x="5160" y="2025"/>
                    <a:pt x="4995" y="1768"/>
                  </a:cubicBezTo>
                  <a:cubicBezTo>
                    <a:pt x="4931" y="1669"/>
                    <a:pt x="4833" y="1631"/>
                    <a:pt x="4728" y="1631"/>
                  </a:cubicBezTo>
                  <a:cubicBezTo>
                    <a:pt x="4583" y="1631"/>
                    <a:pt x="4425" y="1701"/>
                    <a:pt x="4318" y="1778"/>
                  </a:cubicBezTo>
                  <a:cubicBezTo>
                    <a:pt x="4011" y="1996"/>
                    <a:pt x="3920" y="2253"/>
                    <a:pt x="3741" y="2553"/>
                  </a:cubicBezTo>
                  <a:cubicBezTo>
                    <a:pt x="3667" y="2200"/>
                    <a:pt x="3729" y="0"/>
                    <a:pt x="3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5160541" y="3031953"/>
              <a:ext cx="618189" cy="1030359"/>
            </a:xfrm>
            <a:custGeom>
              <a:avLst/>
              <a:gdLst/>
              <a:ahLst/>
              <a:cxnLst/>
              <a:rect l="l" t="t" r="r" b="b"/>
              <a:pathLst>
                <a:path w="4618" h="7697" extrusionOk="0">
                  <a:moveTo>
                    <a:pt x="2568" y="0"/>
                  </a:moveTo>
                  <a:cubicBezTo>
                    <a:pt x="2547" y="0"/>
                    <a:pt x="2525" y="16"/>
                    <a:pt x="2527" y="44"/>
                  </a:cubicBezTo>
                  <a:cubicBezTo>
                    <a:pt x="2598" y="1166"/>
                    <a:pt x="2616" y="2291"/>
                    <a:pt x="2593" y="3417"/>
                  </a:cubicBezTo>
                  <a:cubicBezTo>
                    <a:pt x="2502" y="3315"/>
                    <a:pt x="2407" y="3213"/>
                    <a:pt x="2320" y="3108"/>
                  </a:cubicBezTo>
                  <a:cubicBezTo>
                    <a:pt x="2205" y="2966"/>
                    <a:pt x="2095" y="2817"/>
                    <a:pt x="1992" y="2666"/>
                  </a:cubicBezTo>
                  <a:cubicBezTo>
                    <a:pt x="1885" y="2510"/>
                    <a:pt x="1787" y="2348"/>
                    <a:pt x="1694" y="2184"/>
                  </a:cubicBezTo>
                  <a:cubicBezTo>
                    <a:pt x="1604" y="2027"/>
                    <a:pt x="1532" y="1858"/>
                    <a:pt x="1437" y="1706"/>
                  </a:cubicBezTo>
                  <a:cubicBezTo>
                    <a:pt x="1430" y="1696"/>
                    <a:pt x="1420" y="1691"/>
                    <a:pt x="1409" y="1691"/>
                  </a:cubicBezTo>
                  <a:cubicBezTo>
                    <a:pt x="1385" y="1691"/>
                    <a:pt x="1360" y="1713"/>
                    <a:pt x="1367" y="1738"/>
                  </a:cubicBezTo>
                  <a:cubicBezTo>
                    <a:pt x="1408" y="1920"/>
                    <a:pt x="1496" y="2091"/>
                    <a:pt x="1580" y="2256"/>
                  </a:cubicBezTo>
                  <a:cubicBezTo>
                    <a:pt x="1664" y="2424"/>
                    <a:pt x="1761" y="2588"/>
                    <a:pt x="1864" y="2747"/>
                  </a:cubicBezTo>
                  <a:cubicBezTo>
                    <a:pt x="2066" y="3058"/>
                    <a:pt x="2302" y="3382"/>
                    <a:pt x="2586" y="3621"/>
                  </a:cubicBezTo>
                  <a:cubicBezTo>
                    <a:pt x="2574" y="4148"/>
                    <a:pt x="2552" y="4674"/>
                    <a:pt x="2523" y="5201"/>
                  </a:cubicBezTo>
                  <a:cubicBezTo>
                    <a:pt x="2486" y="5180"/>
                    <a:pt x="2447" y="5159"/>
                    <a:pt x="2411" y="5136"/>
                  </a:cubicBezTo>
                  <a:cubicBezTo>
                    <a:pt x="2322" y="5080"/>
                    <a:pt x="2233" y="5018"/>
                    <a:pt x="2146" y="4956"/>
                  </a:cubicBezTo>
                  <a:cubicBezTo>
                    <a:pt x="1974" y="4832"/>
                    <a:pt x="1809" y="4695"/>
                    <a:pt x="1657" y="4547"/>
                  </a:cubicBezTo>
                  <a:cubicBezTo>
                    <a:pt x="1512" y="4404"/>
                    <a:pt x="1377" y="4254"/>
                    <a:pt x="1249" y="4096"/>
                  </a:cubicBezTo>
                  <a:cubicBezTo>
                    <a:pt x="1116" y="3933"/>
                    <a:pt x="1007" y="3742"/>
                    <a:pt x="865" y="3586"/>
                  </a:cubicBezTo>
                  <a:cubicBezTo>
                    <a:pt x="855" y="3575"/>
                    <a:pt x="844" y="3571"/>
                    <a:pt x="833" y="3571"/>
                  </a:cubicBezTo>
                  <a:cubicBezTo>
                    <a:pt x="806" y="3571"/>
                    <a:pt x="783" y="3598"/>
                    <a:pt x="794" y="3630"/>
                  </a:cubicBezTo>
                  <a:cubicBezTo>
                    <a:pt x="860" y="3825"/>
                    <a:pt x="1002" y="4012"/>
                    <a:pt x="1126" y="4174"/>
                  </a:cubicBezTo>
                  <a:cubicBezTo>
                    <a:pt x="1259" y="4348"/>
                    <a:pt x="1407" y="4512"/>
                    <a:pt x="1565" y="4664"/>
                  </a:cubicBezTo>
                  <a:cubicBezTo>
                    <a:pt x="1715" y="4809"/>
                    <a:pt x="1874" y="4946"/>
                    <a:pt x="2043" y="5069"/>
                  </a:cubicBezTo>
                  <a:cubicBezTo>
                    <a:pt x="2133" y="5136"/>
                    <a:pt x="2226" y="5199"/>
                    <a:pt x="2322" y="5259"/>
                  </a:cubicBezTo>
                  <a:cubicBezTo>
                    <a:pt x="2381" y="5297"/>
                    <a:pt x="2446" y="5343"/>
                    <a:pt x="2514" y="5369"/>
                  </a:cubicBezTo>
                  <a:cubicBezTo>
                    <a:pt x="2486" y="5859"/>
                    <a:pt x="2451" y="6350"/>
                    <a:pt x="2410" y="6840"/>
                  </a:cubicBezTo>
                  <a:cubicBezTo>
                    <a:pt x="2402" y="6921"/>
                    <a:pt x="2396" y="7003"/>
                    <a:pt x="2388" y="7085"/>
                  </a:cubicBezTo>
                  <a:cubicBezTo>
                    <a:pt x="2298" y="7021"/>
                    <a:pt x="2190" y="6971"/>
                    <a:pt x="2100" y="6909"/>
                  </a:cubicBezTo>
                  <a:cubicBezTo>
                    <a:pt x="1996" y="6839"/>
                    <a:pt x="1894" y="6763"/>
                    <a:pt x="1796" y="6684"/>
                  </a:cubicBezTo>
                  <a:cubicBezTo>
                    <a:pt x="1581" y="6511"/>
                    <a:pt x="1378" y="6325"/>
                    <a:pt x="1182" y="6128"/>
                  </a:cubicBezTo>
                  <a:cubicBezTo>
                    <a:pt x="806" y="5752"/>
                    <a:pt x="466" y="5334"/>
                    <a:pt x="71" y="4976"/>
                  </a:cubicBezTo>
                  <a:cubicBezTo>
                    <a:pt x="65" y="4971"/>
                    <a:pt x="58" y="4968"/>
                    <a:pt x="51" y="4968"/>
                  </a:cubicBezTo>
                  <a:cubicBezTo>
                    <a:pt x="25" y="4968"/>
                    <a:pt x="1" y="5003"/>
                    <a:pt x="21" y="5029"/>
                  </a:cubicBezTo>
                  <a:cubicBezTo>
                    <a:pt x="367" y="5456"/>
                    <a:pt x="734" y="5875"/>
                    <a:pt x="1118" y="6270"/>
                  </a:cubicBezTo>
                  <a:cubicBezTo>
                    <a:pt x="1302" y="6461"/>
                    <a:pt x="1495" y="6645"/>
                    <a:pt x="1701" y="6813"/>
                  </a:cubicBezTo>
                  <a:cubicBezTo>
                    <a:pt x="1809" y="6900"/>
                    <a:pt x="1919" y="6983"/>
                    <a:pt x="2033" y="7060"/>
                  </a:cubicBezTo>
                  <a:cubicBezTo>
                    <a:pt x="2135" y="7129"/>
                    <a:pt x="2252" y="7221"/>
                    <a:pt x="2371" y="7256"/>
                  </a:cubicBezTo>
                  <a:cubicBezTo>
                    <a:pt x="2359" y="7396"/>
                    <a:pt x="2345" y="7538"/>
                    <a:pt x="2330" y="7679"/>
                  </a:cubicBezTo>
                  <a:cubicBezTo>
                    <a:pt x="2386" y="7687"/>
                    <a:pt x="2442" y="7693"/>
                    <a:pt x="2499" y="7697"/>
                  </a:cubicBezTo>
                  <a:cubicBezTo>
                    <a:pt x="2517" y="7523"/>
                    <a:pt x="2532" y="7348"/>
                    <a:pt x="2547" y="7174"/>
                  </a:cubicBezTo>
                  <a:cubicBezTo>
                    <a:pt x="2929" y="7057"/>
                    <a:pt x="3300" y="6905"/>
                    <a:pt x="3650" y="6714"/>
                  </a:cubicBezTo>
                  <a:cubicBezTo>
                    <a:pt x="3817" y="6622"/>
                    <a:pt x="3982" y="6521"/>
                    <a:pt x="4139" y="6415"/>
                  </a:cubicBezTo>
                  <a:cubicBezTo>
                    <a:pt x="4302" y="6306"/>
                    <a:pt x="4473" y="6187"/>
                    <a:pt x="4601" y="6036"/>
                  </a:cubicBezTo>
                  <a:cubicBezTo>
                    <a:pt x="4617" y="6018"/>
                    <a:pt x="4597" y="5990"/>
                    <a:pt x="4574" y="5990"/>
                  </a:cubicBezTo>
                  <a:cubicBezTo>
                    <a:pt x="4571" y="5990"/>
                    <a:pt x="4569" y="5991"/>
                    <a:pt x="4566" y="5991"/>
                  </a:cubicBezTo>
                  <a:cubicBezTo>
                    <a:pt x="4405" y="6075"/>
                    <a:pt x="4257" y="6188"/>
                    <a:pt x="4104" y="6283"/>
                  </a:cubicBezTo>
                  <a:cubicBezTo>
                    <a:pt x="3931" y="6390"/>
                    <a:pt x="3755" y="6492"/>
                    <a:pt x="3573" y="6584"/>
                  </a:cubicBezTo>
                  <a:cubicBezTo>
                    <a:pt x="3246" y="6747"/>
                    <a:pt x="2907" y="6886"/>
                    <a:pt x="2560" y="6998"/>
                  </a:cubicBezTo>
                  <a:cubicBezTo>
                    <a:pt x="2607" y="6465"/>
                    <a:pt x="2646" y="5932"/>
                    <a:pt x="2676" y="5397"/>
                  </a:cubicBezTo>
                  <a:cubicBezTo>
                    <a:pt x="3240" y="5222"/>
                    <a:pt x="3776" y="4894"/>
                    <a:pt x="4187" y="4472"/>
                  </a:cubicBezTo>
                  <a:cubicBezTo>
                    <a:pt x="4205" y="4454"/>
                    <a:pt x="4191" y="4427"/>
                    <a:pt x="4171" y="4427"/>
                  </a:cubicBezTo>
                  <a:cubicBezTo>
                    <a:pt x="4166" y="4427"/>
                    <a:pt x="4160" y="4429"/>
                    <a:pt x="4155" y="4433"/>
                  </a:cubicBezTo>
                  <a:cubicBezTo>
                    <a:pt x="3692" y="4762"/>
                    <a:pt x="3209" y="5021"/>
                    <a:pt x="2685" y="5229"/>
                  </a:cubicBezTo>
                  <a:cubicBezTo>
                    <a:pt x="2706" y="4847"/>
                    <a:pt x="2722" y="4465"/>
                    <a:pt x="2732" y="4082"/>
                  </a:cubicBezTo>
                  <a:cubicBezTo>
                    <a:pt x="3330" y="3827"/>
                    <a:pt x="3803" y="3356"/>
                    <a:pt x="4144" y="2813"/>
                  </a:cubicBezTo>
                  <a:cubicBezTo>
                    <a:pt x="4156" y="2795"/>
                    <a:pt x="4141" y="2776"/>
                    <a:pt x="4125" y="2776"/>
                  </a:cubicBezTo>
                  <a:cubicBezTo>
                    <a:pt x="4119" y="2776"/>
                    <a:pt x="4113" y="2779"/>
                    <a:pt x="4108" y="2786"/>
                  </a:cubicBezTo>
                  <a:cubicBezTo>
                    <a:pt x="3740" y="3265"/>
                    <a:pt x="3256" y="3627"/>
                    <a:pt x="2738" y="3923"/>
                  </a:cubicBezTo>
                  <a:cubicBezTo>
                    <a:pt x="2749" y="3453"/>
                    <a:pt x="2752" y="2982"/>
                    <a:pt x="2745" y="2511"/>
                  </a:cubicBezTo>
                  <a:lnTo>
                    <a:pt x="2747" y="2511"/>
                  </a:lnTo>
                  <a:cubicBezTo>
                    <a:pt x="3015" y="2347"/>
                    <a:pt x="3250" y="2163"/>
                    <a:pt x="3454" y="1921"/>
                  </a:cubicBezTo>
                  <a:cubicBezTo>
                    <a:pt x="3556" y="1800"/>
                    <a:pt x="3646" y="1672"/>
                    <a:pt x="3726" y="1536"/>
                  </a:cubicBezTo>
                  <a:cubicBezTo>
                    <a:pt x="3791" y="1423"/>
                    <a:pt x="3897" y="1269"/>
                    <a:pt x="3897" y="1135"/>
                  </a:cubicBezTo>
                  <a:cubicBezTo>
                    <a:pt x="3898" y="1126"/>
                    <a:pt x="3890" y="1117"/>
                    <a:pt x="3881" y="1117"/>
                  </a:cubicBezTo>
                  <a:cubicBezTo>
                    <a:pt x="3878" y="1117"/>
                    <a:pt x="3875" y="1118"/>
                    <a:pt x="3871" y="1121"/>
                  </a:cubicBezTo>
                  <a:cubicBezTo>
                    <a:pt x="3776" y="1205"/>
                    <a:pt x="3720" y="1353"/>
                    <a:pt x="3648" y="1459"/>
                  </a:cubicBezTo>
                  <a:cubicBezTo>
                    <a:pt x="3563" y="1584"/>
                    <a:pt x="3470" y="1706"/>
                    <a:pt x="3370" y="1819"/>
                  </a:cubicBezTo>
                  <a:cubicBezTo>
                    <a:pt x="3188" y="2024"/>
                    <a:pt x="2974" y="2221"/>
                    <a:pt x="2745" y="2378"/>
                  </a:cubicBezTo>
                  <a:cubicBezTo>
                    <a:pt x="2743" y="2234"/>
                    <a:pt x="2739" y="2088"/>
                    <a:pt x="2735" y="1944"/>
                  </a:cubicBezTo>
                  <a:cubicBezTo>
                    <a:pt x="2716" y="1303"/>
                    <a:pt x="2666" y="669"/>
                    <a:pt x="2600" y="30"/>
                  </a:cubicBezTo>
                  <a:cubicBezTo>
                    <a:pt x="2598" y="9"/>
                    <a:pt x="2583" y="0"/>
                    <a:pt x="2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3299135" y="2421395"/>
              <a:ext cx="829026" cy="84737"/>
            </a:xfrm>
            <a:custGeom>
              <a:avLst/>
              <a:gdLst/>
              <a:ahLst/>
              <a:cxnLst/>
              <a:rect l="l" t="t" r="r" b="b"/>
              <a:pathLst>
                <a:path w="6193" h="633" extrusionOk="0">
                  <a:moveTo>
                    <a:pt x="0" y="0"/>
                  </a:moveTo>
                  <a:lnTo>
                    <a:pt x="0" y="633"/>
                  </a:lnTo>
                  <a:lnTo>
                    <a:pt x="6193" y="633"/>
                  </a:lnTo>
                  <a:lnTo>
                    <a:pt x="61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3335413" y="2275616"/>
              <a:ext cx="250328" cy="145913"/>
            </a:xfrm>
            <a:custGeom>
              <a:avLst/>
              <a:gdLst/>
              <a:ahLst/>
              <a:cxnLst/>
              <a:rect l="l" t="t" r="r" b="b"/>
              <a:pathLst>
                <a:path w="1870" h="1090" extrusionOk="0">
                  <a:moveTo>
                    <a:pt x="1453" y="572"/>
                  </a:moveTo>
                  <a:cubicBezTo>
                    <a:pt x="1507" y="572"/>
                    <a:pt x="1560" y="583"/>
                    <a:pt x="1588" y="641"/>
                  </a:cubicBezTo>
                  <a:cubicBezTo>
                    <a:pt x="1640" y="753"/>
                    <a:pt x="1556" y="795"/>
                    <a:pt x="1453" y="812"/>
                  </a:cubicBezTo>
                  <a:lnTo>
                    <a:pt x="1453" y="572"/>
                  </a:lnTo>
                  <a:close/>
                  <a:moveTo>
                    <a:pt x="335" y="1"/>
                  </a:moveTo>
                  <a:cubicBezTo>
                    <a:pt x="151" y="1"/>
                    <a:pt x="1" y="152"/>
                    <a:pt x="1" y="336"/>
                  </a:cubicBezTo>
                  <a:lnTo>
                    <a:pt x="1" y="1089"/>
                  </a:lnTo>
                  <a:lnTo>
                    <a:pt x="1451" y="1089"/>
                  </a:lnTo>
                  <a:lnTo>
                    <a:pt x="1451" y="1028"/>
                  </a:lnTo>
                  <a:cubicBezTo>
                    <a:pt x="1669" y="991"/>
                    <a:pt x="1870" y="843"/>
                    <a:pt x="1790" y="597"/>
                  </a:cubicBezTo>
                  <a:cubicBezTo>
                    <a:pt x="1748" y="472"/>
                    <a:pt x="1627" y="380"/>
                    <a:pt x="1497" y="375"/>
                  </a:cubicBezTo>
                  <a:cubicBezTo>
                    <a:pt x="1486" y="375"/>
                    <a:pt x="1470" y="377"/>
                    <a:pt x="1453" y="379"/>
                  </a:cubicBezTo>
                  <a:lnTo>
                    <a:pt x="1453" y="336"/>
                  </a:lnTo>
                  <a:cubicBezTo>
                    <a:pt x="1453" y="152"/>
                    <a:pt x="1301"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0"/>
            <p:cNvSpPr/>
            <p:nvPr/>
          </p:nvSpPr>
          <p:spPr>
            <a:xfrm>
              <a:off x="3722687" y="2130372"/>
              <a:ext cx="250461" cy="145913"/>
            </a:xfrm>
            <a:custGeom>
              <a:avLst/>
              <a:gdLst/>
              <a:ahLst/>
              <a:cxnLst/>
              <a:rect l="l" t="t" r="r" b="b"/>
              <a:pathLst>
                <a:path w="1871" h="1090" extrusionOk="0">
                  <a:moveTo>
                    <a:pt x="1452" y="573"/>
                  </a:moveTo>
                  <a:cubicBezTo>
                    <a:pt x="1507" y="573"/>
                    <a:pt x="1559" y="583"/>
                    <a:pt x="1588" y="641"/>
                  </a:cubicBezTo>
                  <a:cubicBezTo>
                    <a:pt x="1640" y="753"/>
                    <a:pt x="1555" y="795"/>
                    <a:pt x="1452" y="812"/>
                  </a:cubicBezTo>
                  <a:lnTo>
                    <a:pt x="1452" y="573"/>
                  </a:lnTo>
                  <a:close/>
                  <a:moveTo>
                    <a:pt x="336" y="1"/>
                  </a:moveTo>
                  <a:cubicBezTo>
                    <a:pt x="152" y="1"/>
                    <a:pt x="0" y="152"/>
                    <a:pt x="0" y="337"/>
                  </a:cubicBezTo>
                  <a:lnTo>
                    <a:pt x="0" y="1090"/>
                  </a:lnTo>
                  <a:lnTo>
                    <a:pt x="1452" y="1090"/>
                  </a:lnTo>
                  <a:lnTo>
                    <a:pt x="1452" y="1028"/>
                  </a:lnTo>
                  <a:cubicBezTo>
                    <a:pt x="1670" y="991"/>
                    <a:pt x="1871" y="843"/>
                    <a:pt x="1790" y="597"/>
                  </a:cubicBezTo>
                  <a:cubicBezTo>
                    <a:pt x="1749" y="473"/>
                    <a:pt x="1627" y="381"/>
                    <a:pt x="1497" y="375"/>
                  </a:cubicBezTo>
                  <a:cubicBezTo>
                    <a:pt x="1487" y="375"/>
                    <a:pt x="1470" y="377"/>
                    <a:pt x="1452" y="380"/>
                  </a:cubicBezTo>
                  <a:lnTo>
                    <a:pt x="1452" y="337"/>
                  </a:lnTo>
                  <a:cubicBezTo>
                    <a:pt x="1452" y="152"/>
                    <a:pt x="1302"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3589624" y="2275616"/>
              <a:ext cx="250595" cy="145913"/>
            </a:xfrm>
            <a:custGeom>
              <a:avLst/>
              <a:gdLst/>
              <a:ahLst/>
              <a:cxnLst/>
              <a:rect l="l" t="t" r="r" b="b"/>
              <a:pathLst>
                <a:path w="1872" h="1090" extrusionOk="0">
                  <a:moveTo>
                    <a:pt x="1452" y="572"/>
                  </a:moveTo>
                  <a:cubicBezTo>
                    <a:pt x="1506" y="572"/>
                    <a:pt x="1559" y="583"/>
                    <a:pt x="1587" y="641"/>
                  </a:cubicBezTo>
                  <a:cubicBezTo>
                    <a:pt x="1639" y="753"/>
                    <a:pt x="1555" y="795"/>
                    <a:pt x="1452" y="812"/>
                  </a:cubicBezTo>
                  <a:lnTo>
                    <a:pt x="1452" y="572"/>
                  </a:lnTo>
                  <a:close/>
                  <a:moveTo>
                    <a:pt x="335" y="1"/>
                  </a:moveTo>
                  <a:cubicBezTo>
                    <a:pt x="152" y="1"/>
                    <a:pt x="1" y="152"/>
                    <a:pt x="1" y="336"/>
                  </a:cubicBezTo>
                  <a:lnTo>
                    <a:pt x="1" y="1089"/>
                  </a:lnTo>
                  <a:lnTo>
                    <a:pt x="1453" y="1089"/>
                  </a:lnTo>
                  <a:lnTo>
                    <a:pt x="1453" y="1028"/>
                  </a:lnTo>
                  <a:cubicBezTo>
                    <a:pt x="1669" y="991"/>
                    <a:pt x="1871" y="843"/>
                    <a:pt x="1790" y="597"/>
                  </a:cubicBezTo>
                  <a:cubicBezTo>
                    <a:pt x="1749" y="472"/>
                    <a:pt x="1628" y="380"/>
                    <a:pt x="1498" y="375"/>
                  </a:cubicBezTo>
                  <a:cubicBezTo>
                    <a:pt x="1487" y="375"/>
                    <a:pt x="1470" y="377"/>
                    <a:pt x="1453" y="379"/>
                  </a:cubicBezTo>
                  <a:lnTo>
                    <a:pt x="1453" y="336"/>
                  </a:lnTo>
                  <a:cubicBezTo>
                    <a:pt x="1453" y="152"/>
                    <a:pt x="1301"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3855883" y="2275616"/>
              <a:ext cx="250461" cy="145913"/>
            </a:xfrm>
            <a:custGeom>
              <a:avLst/>
              <a:gdLst/>
              <a:ahLst/>
              <a:cxnLst/>
              <a:rect l="l" t="t" r="r" b="b"/>
              <a:pathLst>
                <a:path w="1871" h="1090" extrusionOk="0">
                  <a:moveTo>
                    <a:pt x="1451" y="572"/>
                  </a:moveTo>
                  <a:cubicBezTo>
                    <a:pt x="1506" y="572"/>
                    <a:pt x="1558" y="583"/>
                    <a:pt x="1587" y="641"/>
                  </a:cubicBezTo>
                  <a:cubicBezTo>
                    <a:pt x="1640" y="753"/>
                    <a:pt x="1556" y="795"/>
                    <a:pt x="1451" y="812"/>
                  </a:cubicBezTo>
                  <a:lnTo>
                    <a:pt x="1451" y="572"/>
                  </a:lnTo>
                  <a:close/>
                  <a:moveTo>
                    <a:pt x="335" y="1"/>
                  </a:moveTo>
                  <a:cubicBezTo>
                    <a:pt x="151" y="1"/>
                    <a:pt x="1" y="152"/>
                    <a:pt x="1" y="336"/>
                  </a:cubicBezTo>
                  <a:lnTo>
                    <a:pt x="1" y="1089"/>
                  </a:lnTo>
                  <a:lnTo>
                    <a:pt x="1452" y="1089"/>
                  </a:lnTo>
                  <a:lnTo>
                    <a:pt x="1452" y="1028"/>
                  </a:lnTo>
                  <a:cubicBezTo>
                    <a:pt x="1670" y="991"/>
                    <a:pt x="1870" y="843"/>
                    <a:pt x="1790" y="597"/>
                  </a:cubicBezTo>
                  <a:cubicBezTo>
                    <a:pt x="1748" y="472"/>
                    <a:pt x="1628" y="380"/>
                    <a:pt x="1497" y="375"/>
                  </a:cubicBezTo>
                  <a:cubicBezTo>
                    <a:pt x="1486" y="375"/>
                    <a:pt x="1470" y="377"/>
                    <a:pt x="1453" y="379"/>
                  </a:cubicBezTo>
                  <a:lnTo>
                    <a:pt x="1453" y="336"/>
                  </a:lnTo>
                  <a:cubicBezTo>
                    <a:pt x="1453" y="152"/>
                    <a:pt x="1301"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5175133" y="1918999"/>
              <a:ext cx="829160" cy="84870"/>
            </a:xfrm>
            <a:custGeom>
              <a:avLst/>
              <a:gdLst/>
              <a:ahLst/>
              <a:cxnLst/>
              <a:rect l="l" t="t" r="r" b="b"/>
              <a:pathLst>
                <a:path w="6194" h="634" extrusionOk="0">
                  <a:moveTo>
                    <a:pt x="0" y="0"/>
                  </a:moveTo>
                  <a:lnTo>
                    <a:pt x="0" y="633"/>
                  </a:lnTo>
                  <a:lnTo>
                    <a:pt x="6193" y="633"/>
                  </a:lnTo>
                  <a:lnTo>
                    <a:pt x="61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0"/>
            <p:cNvSpPr/>
            <p:nvPr/>
          </p:nvSpPr>
          <p:spPr>
            <a:xfrm>
              <a:off x="5211410" y="1773488"/>
              <a:ext cx="250461" cy="145913"/>
            </a:xfrm>
            <a:custGeom>
              <a:avLst/>
              <a:gdLst/>
              <a:ahLst/>
              <a:cxnLst/>
              <a:rect l="l" t="t" r="r" b="b"/>
              <a:pathLst>
                <a:path w="1871" h="1090" extrusionOk="0">
                  <a:moveTo>
                    <a:pt x="1452" y="570"/>
                  </a:moveTo>
                  <a:cubicBezTo>
                    <a:pt x="1507" y="570"/>
                    <a:pt x="1560" y="581"/>
                    <a:pt x="1587" y="640"/>
                  </a:cubicBezTo>
                  <a:cubicBezTo>
                    <a:pt x="1640" y="753"/>
                    <a:pt x="1555" y="794"/>
                    <a:pt x="1452" y="810"/>
                  </a:cubicBezTo>
                  <a:lnTo>
                    <a:pt x="1452" y="570"/>
                  </a:lnTo>
                  <a:close/>
                  <a:moveTo>
                    <a:pt x="336" y="0"/>
                  </a:moveTo>
                  <a:cubicBezTo>
                    <a:pt x="152" y="0"/>
                    <a:pt x="0" y="151"/>
                    <a:pt x="0" y="335"/>
                  </a:cubicBezTo>
                  <a:lnTo>
                    <a:pt x="0" y="1089"/>
                  </a:lnTo>
                  <a:lnTo>
                    <a:pt x="1452" y="1089"/>
                  </a:lnTo>
                  <a:lnTo>
                    <a:pt x="1452" y="1028"/>
                  </a:lnTo>
                  <a:cubicBezTo>
                    <a:pt x="1669" y="990"/>
                    <a:pt x="1871" y="842"/>
                    <a:pt x="1790" y="596"/>
                  </a:cubicBezTo>
                  <a:cubicBezTo>
                    <a:pt x="1749" y="472"/>
                    <a:pt x="1627" y="380"/>
                    <a:pt x="1497" y="375"/>
                  </a:cubicBezTo>
                  <a:cubicBezTo>
                    <a:pt x="1487" y="375"/>
                    <a:pt x="1469" y="376"/>
                    <a:pt x="1452" y="379"/>
                  </a:cubicBezTo>
                  <a:lnTo>
                    <a:pt x="1452" y="335"/>
                  </a:lnTo>
                  <a:cubicBezTo>
                    <a:pt x="1452" y="151"/>
                    <a:pt x="1301"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0"/>
            <p:cNvSpPr/>
            <p:nvPr/>
          </p:nvSpPr>
          <p:spPr>
            <a:xfrm>
              <a:off x="5465622" y="1773488"/>
              <a:ext cx="250461" cy="145913"/>
            </a:xfrm>
            <a:custGeom>
              <a:avLst/>
              <a:gdLst/>
              <a:ahLst/>
              <a:cxnLst/>
              <a:rect l="l" t="t" r="r" b="b"/>
              <a:pathLst>
                <a:path w="1871" h="1090" extrusionOk="0">
                  <a:moveTo>
                    <a:pt x="1451" y="570"/>
                  </a:moveTo>
                  <a:cubicBezTo>
                    <a:pt x="1506" y="570"/>
                    <a:pt x="1559" y="581"/>
                    <a:pt x="1586" y="640"/>
                  </a:cubicBezTo>
                  <a:cubicBezTo>
                    <a:pt x="1639" y="753"/>
                    <a:pt x="1555" y="794"/>
                    <a:pt x="1451" y="810"/>
                  </a:cubicBezTo>
                  <a:lnTo>
                    <a:pt x="1451" y="570"/>
                  </a:lnTo>
                  <a:close/>
                  <a:moveTo>
                    <a:pt x="336" y="0"/>
                  </a:moveTo>
                  <a:cubicBezTo>
                    <a:pt x="152" y="0"/>
                    <a:pt x="0" y="151"/>
                    <a:pt x="0" y="335"/>
                  </a:cubicBezTo>
                  <a:lnTo>
                    <a:pt x="0" y="1089"/>
                  </a:lnTo>
                  <a:lnTo>
                    <a:pt x="1452" y="1089"/>
                  </a:lnTo>
                  <a:lnTo>
                    <a:pt x="1452" y="1028"/>
                  </a:lnTo>
                  <a:cubicBezTo>
                    <a:pt x="1670" y="990"/>
                    <a:pt x="1871" y="842"/>
                    <a:pt x="1790" y="596"/>
                  </a:cubicBezTo>
                  <a:cubicBezTo>
                    <a:pt x="1749" y="472"/>
                    <a:pt x="1627" y="380"/>
                    <a:pt x="1497" y="375"/>
                  </a:cubicBezTo>
                  <a:cubicBezTo>
                    <a:pt x="1487" y="375"/>
                    <a:pt x="1471" y="376"/>
                    <a:pt x="1452" y="379"/>
                  </a:cubicBezTo>
                  <a:lnTo>
                    <a:pt x="1452" y="335"/>
                  </a:lnTo>
                  <a:cubicBezTo>
                    <a:pt x="1452" y="151"/>
                    <a:pt x="1302" y="0"/>
                    <a:pt x="11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0"/>
            <p:cNvSpPr/>
            <p:nvPr/>
          </p:nvSpPr>
          <p:spPr>
            <a:xfrm>
              <a:off x="5731881" y="1773488"/>
              <a:ext cx="250461" cy="145913"/>
            </a:xfrm>
            <a:custGeom>
              <a:avLst/>
              <a:gdLst/>
              <a:ahLst/>
              <a:cxnLst/>
              <a:rect l="l" t="t" r="r" b="b"/>
              <a:pathLst>
                <a:path w="1871" h="1090" extrusionOk="0">
                  <a:moveTo>
                    <a:pt x="1451" y="570"/>
                  </a:moveTo>
                  <a:cubicBezTo>
                    <a:pt x="1505" y="570"/>
                    <a:pt x="1559" y="581"/>
                    <a:pt x="1586" y="640"/>
                  </a:cubicBezTo>
                  <a:cubicBezTo>
                    <a:pt x="1640" y="753"/>
                    <a:pt x="1556" y="794"/>
                    <a:pt x="1451" y="810"/>
                  </a:cubicBezTo>
                  <a:lnTo>
                    <a:pt x="1451" y="570"/>
                  </a:lnTo>
                  <a:close/>
                  <a:moveTo>
                    <a:pt x="336" y="0"/>
                  </a:moveTo>
                  <a:cubicBezTo>
                    <a:pt x="152" y="0"/>
                    <a:pt x="0" y="151"/>
                    <a:pt x="0" y="335"/>
                  </a:cubicBezTo>
                  <a:lnTo>
                    <a:pt x="0" y="1089"/>
                  </a:lnTo>
                  <a:lnTo>
                    <a:pt x="1452" y="1089"/>
                  </a:lnTo>
                  <a:lnTo>
                    <a:pt x="1452" y="1028"/>
                  </a:lnTo>
                  <a:cubicBezTo>
                    <a:pt x="1669" y="990"/>
                    <a:pt x="1871" y="842"/>
                    <a:pt x="1790" y="596"/>
                  </a:cubicBezTo>
                  <a:cubicBezTo>
                    <a:pt x="1749" y="472"/>
                    <a:pt x="1627" y="380"/>
                    <a:pt x="1497" y="375"/>
                  </a:cubicBezTo>
                  <a:cubicBezTo>
                    <a:pt x="1487" y="375"/>
                    <a:pt x="1470" y="376"/>
                    <a:pt x="1452" y="379"/>
                  </a:cubicBezTo>
                  <a:lnTo>
                    <a:pt x="1452" y="335"/>
                  </a:lnTo>
                  <a:cubicBezTo>
                    <a:pt x="1452" y="151"/>
                    <a:pt x="1301" y="0"/>
                    <a:pt x="11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0"/>
            <p:cNvSpPr/>
            <p:nvPr/>
          </p:nvSpPr>
          <p:spPr>
            <a:xfrm>
              <a:off x="3305159" y="3941030"/>
              <a:ext cx="2671678" cy="289818"/>
            </a:xfrm>
            <a:custGeom>
              <a:avLst/>
              <a:gdLst/>
              <a:ahLst/>
              <a:cxnLst/>
              <a:rect l="l" t="t" r="r" b="b"/>
              <a:pathLst>
                <a:path w="19958" h="2165" extrusionOk="0">
                  <a:moveTo>
                    <a:pt x="1082" y="0"/>
                  </a:moveTo>
                  <a:cubicBezTo>
                    <a:pt x="782" y="0"/>
                    <a:pt x="513" y="122"/>
                    <a:pt x="317" y="318"/>
                  </a:cubicBezTo>
                  <a:cubicBezTo>
                    <a:pt x="121" y="513"/>
                    <a:pt x="0" y="783"/>
                    <a:pt x="0" y="1082"/>
                  </a:cubicBezTo>
                  <a:cubicBezTo>
                    <a:pt x="0" y="1680"/>
                    <a:pt x="484" y="2164"/>
                    <a:pt x="1082" y="2164"/>
                  </a:cubicBezTo>
                  <a:lnTo>
                    <a:pt x="18875" y="2164"/>
                  </a:lnTo>
                  <a:cubicBezTo>
                    <a:pt x="19175" y="2164"/>
                    <a:pt x="19444" y="2043"/>
                    <a:pt x="19641" y="1847"/>
                  </a:cubicBezTo>
                  <a:cubicBezTo>
                    <a:pt x="19755" y="1734"/>
                    <a:pt x="19845" y="1593"/>
                    <a:pt x="19898" y="1435"/>
                  </a:cubicBezTo>
                  <a:cubicBezTo>
                    <a:pt x="19937" y="1324"/>
                    <a:pt x="19958" y="1207"/>
                    <a:pt x="19958" y="1082"/>
                  </a:cubicBezTo>
                  <a:cubicBezTo>
                    <a:pt x="19958" y="485"/>
                    <a:pt x="19473" y="0"/>
                    <a:pt x="188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0"/>
            <p:cNvSpPr/>
            <p:nvPr/>
          </p:nvSpPr>
          <p:spPr>
            <a:xfrm>
              <a:off x="3571284" y="4024830"/>
              <a:ext cx="1476665" cy="127306"/>
            </a:xfrm>
            <a:custGeom>
              <a:avLst/>
              <a:gdLst/>
              <a:ahLst/>
              <a:cxnLst/>
              <a:rect l="l" t="t" r="r" b="b"/>
              <a:pathLst>
                <a:path w="11031" h="951" extrusionOk="0">
                  <a:moveTo>
                    <a:pt x="494" y="1"/>
                  </a:moveTo>
                  <a:cubicBezTo>
                    <a:pt x="223" y="1"/>
                    <a:pt x="1" y="214"/>
                    <a:pt x="1" y="475"/>
                  </a:cubicBezTo>
                  <a:cubicBezTo>
                    <a:pt x="1" y="736"/>
                    <a:pt x="223" y="950"/>
                    <a:pt x="494" y="950"/>
                  </a:cubicBezTo>
                  <a:lnTo>
                    <a:pt x="10538" y="950"/>
                  </a:lnTo>
                  <a:cubicBezTo>
                    <a:pt x="10809" y="950"/>
                    <a:pt x="11030" y="736"/>
                    <a:pt x="11030" y="475"/>
                  </a:cubicBezTo>
                  <a:cubicBezTo>
                    <a:pt x="11030" y="214"/>
                    <a:pt x="10809" y="1"/>
                    <a:pt x="105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0"/>
            <p:cNvSpPr/>
            <p:nvPr/>
          </p:nvSpPr>
          <p:spPr>
            <a:xfrm>
              <a:off x="3807826" y="2479358"/>
              <a:ext cx="1252173" cy="1461806"/>
            </a:xfrm>
            <a:custGeom>
              <a:avLst/>
              <a:gdLst/>
              <a:ahLst/>
              <a:cxnLst/>
              <a:rect l="l" t="t" r="r" b="b"/>
              <a:pathLst>
                <a:path w="9354" h="10920" extrusionOk="0">
                  <a:moveTo>
                    <a:pt x="6558" y="0"/>
                  </a:moveTo>
                  <a:cubicBezTo>
                    <a:pt x="6514" y="0"/>
                    <a:pt x="6466" y="1"/>
                    <a:pt x="6416" y="2"/>
                  </a:cubicBezTo>
                  <a:cubicBezTo>
                    <a:pt x="6381" y="4"/>
                    <a:pt x="6346" y="6"/>
                    <a:pt x="6310" y="7"/>
                  </a:cubicBezTo>
                  <a:cubicBezTo>
                    <a:pt x="6165" y="13"/>
                    <a:pt x="6000" y="29"/>
                    <a:pt x="5820" y="53"/>
                  </a:cubicBezTo>
                  <a:lnTo>
                    <a:pt x="5818" y="53"/>
                  </a:lnTo>
                  <a:cubicBezTo>
                    <a:pt x="5583" y="86"/>
                    <a:pt x="5307" y="101"/>
                    <a:pt x="5045" y="219"/>
                  </a:cubicBezTo>
                  <a:cubicBezTo>
                    <a:pt x="5040" y="221"/>
                    <a:pt x="5035" y="223"/>
                    <a:pt x="5030" y="226"/>
                  </a:cubicBezTo>
                  <a:cubicBezTo>
                    <a:pt x="4119" y="635"/>
                    <a:pt x="3247" y="1149"/>
                    <a:pt x="2170" y="2341"/>
                  </a:cubicBezTo>
                  <a:cubicBezTo>
                    <a:pt x="2170" y="2341"/>
                    <a:pt x="1" y="4986"/>
                    <a:pt x="1712" y="5424"/>
                  </a:cubicBezTo>
                  <a:cubicBezTo>
                    <a:pt x="1712" y="5424"/>
                    <a:pt x="1839" y="5434"/>
                    <a:pt x="2046" y="5434"/>
                  </a:cubicBezTo>
                  <a:cubicBezTo>
                    <a:pt x="2413" y="5434"/>
                    <a:pt x="3031" y="5403"/>
                    <a:pt x="3650" y="5235"/>
                  </a:cubicBezTo>
                  <a:cubicBezTo>
                    <a:pt x="3651" y="5233"/>
                    <a:pt x="3651" y="5233"/>
                    <a:pt x="3653" y="5233"/>
                  </a:cubicBezTo>
                  <a:cubicBezTo>
                    <a:pt x="3653" y="5233"/>
                    <a:pt x="3651" y="5246"/>
                    <a:pt x="3648" y="5272"/>
                  </a:cubicBezTo>
                  <a:cubicBezTo>
                    <a:pt x="3588" y="5686"/>
                    <a:pt x="3076" y="9227"/>
                    <a:pt x="2968" y="10919"/>
                  </a:cubicBezTo>
                  <a:lnTo>
                    <a:pt x="9354" y="10919"/>
                  </a:lnTo>
                  <a:cubicBezTo>
                    <a:pt x="9353" y="10845"/>
                    <a:pt x="9348" y="10758"/>
                    <a:pt x="9345" y="10660"/>
                  </a:cubicBezTo>
                  <a:cubicBezTo>
                    <a:pt x="9345" y="10652"/>
                    <a:pt x="9344" y="10644"/>
                    <a:pt x="9344" y="10635"/>
                  </a:cubicBezTo>
                  <a:cubicBezTo>
                    <a:pt x="9281" y="8639"/>
                    <a:pt x="9052" y="2308"/>
                    <a:pt x="8621" y="362"/>
                  </a:cubicBezTo>
                  <a:cubicBezTo>
                    <a:pt x="8621" y="362"/>
                    <a:pt x="8427" y="273"/>
                    <a:pt x="8114" y="185"/>
                  </a:cubicBezTo>
                  <a:cubicBezTo>
                    <a:pt x="8055" y="170"/>
                    <a:pt x="7994" y="152"/>
                    <a:pt x="7928" y="137"/>
                  </a:cubicBezTo>
                  <a:cubicBezTo>
                    <a:pt x="7815" y="109"/>
                    <a:pt x="7690" y="85"/>
                    <a:pt x="7555" y="64"/>
                  </a:cubicBezTo>
                  <a:cubicBezTo>
                    <a:pt x="7373" y="38"/>
                    <a:pt x="7173" y="19"/>
                    <a:pt x="6964" y="19"/>
                  </a:cubicBezTo>
                  <a:cubicBezTo>
                    <a:pt x="6964" y="19"/>
                    <a:pt x="6813" y="0"/>
                    <a:pt x="6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0"/>
            <p:cNvSpPr/>
            <p:nvPr/>
          </p:nvSpPr>
          <p:spPr>
            <a:xfrm>
              <a:off x="4204738" y="2486185"/>
              <a:ext cx="855130" cy="1454979"/>
            </a:xfrm>
            <a:custGeom>
              <a:avLst/>
              <a:gdLst/>
              <a:ahLst/>
              <a:cxnLst/>
              <a:rect l="l" t="t" r="r" b="b"/>
              <a:pathLst>
                <a:path w="6388" h="10869" extrusionOk="0">
                  <a:moveTo>
                    <a:pt x="2852" y="0"/>
                  </a:moveTo>
                  <a:cubicBezTo>
                    <a:pt x="2617" y="34"/>
                    <a:pt x="2341" y="49"/>
                    <a:pt x="2078" y="167"/>
                  </a:cubicBezTo>
                  <a:cubicBezTo>
                    <a:pt x="2073" y="168"/>
                    <a:pt x="2068" y="171"/>
                    <a:pt x="2062" y="173"/>
                  </a:cubicBezTo>
                  <a:lnTo>
                    <a:pt x="1734" y="2833"/>
                  </a:lnTo>
                  <a:lnTo>
                    <a:pt x="1726" y="2902"/>
                  </a:lnTo>
                  <a:lnTo>
                    <a:pt x="1720" y="2956"/>
                  </a:lnTo>
                  <a:lnTo>
                    <a:pt x="1715" y="2992"/>
                  </a:lnTo>
                  <a:cubicBezTo>
                    <a:pt x="1715" y="2992"/>
                    <a:pt x="1631" y="3175"/>
                    <a:pt x="1500" y="3452"/>
                  </a:cubicBezTo>
                  <a:cubicBezTo>
                    <a:pt x="1291" y="3900"/>
                    <a:pt x="966" y="4592"/>
                    <a:pt x="685" y="5182"/>
                  </a:cubicBezTo>
                  <a:cubicBezTo>
                    <a:pt x="686" y="5181"/>
                    <a:pt x="686" y="5181"/>
                    <a:pt x="688" y="5181"/>
                  </a:cubicBezTo>
                  <a:cubicBezTo>
                    <a:pt x="688" y="5181"/>
                    <a:pt x="686" y="5193"/>
                    <a:pt x="683" y="5220"/>
                  </a:cubicBezTo>
                  <a:cubicBezTo>
                    <a:pt x="623" y="5635"/>
                    <a:pt x="111" y="9176"/>
                    <a:pt x="1" y="10868"/>
                  </a:cubicBezTo>
                  <a:lnTo>
                    <a:pt x="6388" y="10868"/>
                  </a:lnTo>
                  <a:cubicBezTo>
                    <a:pt x="6384" y="10794"/>
                    <a:pt x="6382" y="10707"/>
                    <a:pt x="6379" y="10609"/>
                  </a:cubicBezTo>
                  <a:cubicBezTo>
                    <a:pt x="6379" y="10600"/>
                    <a:pt x="6378" y="10593"/>
                    <a:pt x="6378" y="10584"/>
                  </a:cubicBezTo>
                  <a:cubicBezTo>
                    <a:pt x="6314" y="8588"/>
                    <a:pt x="6086" y="2256"/>
                    <a:pt x="5654" y="311"/>
                  </a:cubicBezTo>
                  <a:cubicBezTo>
                    <a:pt x="5654" y="311"/>
                    <a:pt x="5459" y="222"/>
                    <a:pt x="5147" y="133"/>
                  </a:cubicBezTo>
                  <a:cubicBezTo>
                    <a:pt x="5089" y="118"/>
                    <a:pt x="5028" y="101"/>
                    <a:pt x="4962" y="86"/>
                  </a:cubicBezTo>
                  <a:lnTo>
                    <a:pt x="4962" y="86"/>
                  </a:lnTo>
                  <a:cubicBezTo>
                    <a:pt x="4973" y="719"/>
                    <a:pt x="4962" y="2033"/>
                    <a:pt x="4911" y="2576"/>
                  </a:cubicBezTo>
                  <a:cubicBezTo>
                    <a:pt x="4911" y="2576"/>
                    <a:pt x="4725" y="2600"/>
                    <a:pt x="4397" y="2600"/>
                  </a:cubicBezTo>
                  <a:cubicBezTo>
                    <a:pt x="4012" y="2600"/>
                    <a:pt x="3431" y="2567"/>
                    <a:pt x="2722" y="2423"/>
                  </a:cubicBezTo>
                  <a:cubicBezTo>
                    <a:pt x="2722" y="2423"/>
                    <a:pt x="2829" y="1130"/>
                    <a:pt x="2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4202730" y="2948555"/>
              <a:ext cx="728761" cy="1050706"/>
            </a:xfrm>
            <a:custGeom>
              <a:avLst/>
              <a:gdLst/>
              <a:ahLst/>
              <a:cxnLst/>
              <a:rect l="l" t="t" r="r" b="b"/>
              <a:pathLst>
                <a:path w="5444" h="7849" extrusionOk="0">
                  <a:moveTo>
                    <a:pt x="702" y="1728"/>
                  </a:moveTo>
                  <a:cubicBezTo>
                    <a:pt x="702" y="1728"/>
                    <a:pt x="701" y="1729"/>
                    <a:pt x="701" y="1730"/>
                  </a:cubicBezTo>
                  <a:cubicBezTo>
                    <a:pt x="702" y="1729"/>
                    <a:pt x="702" y="1729"/>
                    <a:pt x="702" y="1728"/>
                  </a:cubicBezTo>
                  <a:close/>
                  <a:moveTo>
                    <a:pt x="1518" y="0"/>
                  </a:moveTo>
                  <a:cubicBezTo>
                    <a:pt x="1308" y="446"/>
                    <a:pt x="983" y="1138"/>
                    <a:pt x="702" y="1728"/>
                  </a:cubicBezTo>
                  <a:lnTo>
                    <a:pt x="702" y="1728"/>
                  </a:lnTo>
                  <a:cubicBezTo>
                    <a:pt x="703" y="1728"/>
                    <a:pt x="704" y="1728"/>
                    <a:pt x="704" y="1728"/>
                  </a:cubicBezTo>
                  <a:cubicBezTo>
                    <a:pt x="704" y="1728"/>
                    <a:pt x="59" y="6142"/>
                    <a:pt x="0" y="7739"/>
                  </a:cubicBezTo>
                  <a:cubicBezTo>
                    <a:pt x="0" y="7739"/>
                    <a:pt x="1807" y="7849"/>
                    <a:pt x="3705" y="7849"/>
                  </a:cubicBezTo>
                  <a:cubicBezTo>
                    <a:pt x="4293" y="7849"/>
                    <a:pt x="4889" y="7838"/>
                    <a:pt x="5444" y="7810"/>
                  </a:cubicBezTo>
                  <a:cubicBezTo>
                    <a:pt x="5197" y="7647"/>
                    <a:pt x="4970" y="7456"/>
                    <a:pt x="4734" y="7245"/>
                  </a:cubicBezTo>
                  <a:cubicBezTo>
                    <a:pt x="4220" y="6780"/>
                    <a:pt x="3675" y="6370"/>
                    <a:pt x="3299" y="5777"/>
                  </a:cubicBezTo>
                  <a:cubicBezTo>
                    <a:pt x="2942" y="5215"/>
                    <a:pt x="2616" y="4570"/>
                    <a:pt x="2348" y="3958"/>
                  </a:cubicBezTo>
                  <a:cubicBezTo>
                    <a:pt x="1850" y="2830"/>
                    <a:pt x="1729" y="1547"/>
                    <a:pt x="1561" y="336"/>
                  </a:cubicBezTo>
                  <a:cubicBezTo>
                    <a:pt x="1544" y="223"/>
                    <a:pt x="1530" y="111"/>
                    <a:pt x="15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4634180" y="2330099"/>
              <a:ext cx="201333" cy="316725"/>
            </a:xfrm>
            <a:custGeom>
              <a:avLst/>
              <a:gdLst/>
              <a:ahLst/>
              <a:cxnLst/>
              <a:rect l="l" t="t" r="r" b="b"/>
              <a:pathLst>
                <a:path w="1504" h="2366" extrusionOk="0">
                  <a:moveTo>
                    <a:pt x="310" y="1"/>
                  </a:moveTo>
                  <a:lnTo>
                    <a:pt x="146" y="1060"/>
                  </a:lnTo>
                  <a:lnTo>
                    <a:pt x="56" y="1633"/>
                  </a:lnTo>
                  <a:cubicBezTo>
                    <a:pt x="0" y="1984"/>
                    <a:pt x="245" y="2313"/>
                    <a:pt x="598" y="2360"/>
                  </a:cubicBezTo>
                  <a:cubicBezTo>
                    <a:pt x="628" y="2364"/>
                    <a:pt x="658" y="2366"/>
                    <a:pt x="689" y="2366"/>
                  </a:cubicBezTo>
                  <a:cubicBezTo>
                    <a:pt x="705" y="2366"/>
                    <a:pt x="722" y="2365"/>
                    <a:pt x="739" y="2364"/>
                  </a:cubicBezTo>
                  <a:cubicBezTo>
                    <a:pt x="1034" y="2340"/>
                    <a:pt x="1283" y="2106"/>
                    <a:pt x="1315" y="1798"/>
                  </a:cubicBezTo>
                  <a:lnTo>
                    <a:pt x="1375" y="1252"/>
                  </a:lnTo>
                  <a:lnTo>
                    <a:pt x="1504" y="52"/>
                  </a:lnTo>
                  <a:lnTo>
                    <a:pt x="310" y="1"/>
                  </a:lnTo>
                  <a:close/>
                </a:path>
              </a:pathLst>
            </a:custGeom>
            <a:solidFill>
              <a:srgbClr val="FECB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4653591" y="2329831"/>
              <a:ext cx="181923" cy="171213"/>
            </a:xfrm>
            <a:custGeom>
              <a:avLst/>
              <a:gdLst/>
              <a:ahLst/>
              <a:cxnLst/>
              <a:rect l="l" t="t" r="r" b="b"/>
              <a:pathLst>
                <a:path w="1359" h="1279" extrusionOk="0">
                  <a:moveTo>
                    <a:pt x="165" y="1"/>
                  </a:moveTo>
                  <a:lnTo>
                    <a:pt x="1" y="1060"/>
                  </a:lnTo>
                  <a:cubicBezTo>
                    <a:pt x="222" y="1211"/>
                    <a:pt x="515" y="1278"/>
                    <a:pt x="776" y="1278"/>
                  </a:cubicBezTo>
                  <a:cubicBezTo>
                    <a:pt x="819" y="1278"/>
                    <a:pt x="862" y="1276"/>
                    <a:pt x="903" y="1273"/>
                  </a:cubicBezTo>
                  <a:cubicBezTo>
                    <a:pt x="1012" y="1262"/>
                    <a:pt x="1121" y="1262"/>
                    <a:pt x="1230" y="1254"/>
                  </a:cubicBezTo>
                  <a:lnTo>
                    <a:pt x="1359" y="54"/>
                  </a:lnTo>
                  <a:lnTo>
                    <a:pt x="165" y="1"/>
                  </a:lnTo>
                  <a:close/>
                </a:path>
              </a:pathLst>
            </a:custGeom>
            <a:solidFill>
              <a:srgbClr val="FFB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p:nvPr/>
          </p:nvSpPr>
          <p:spPr>
            <a:xfrm>
              <a:off x="4473541" y="1855279"/>
              <a:ext cx="176434" cy="364113"/>
            </a:xfrm>
            <a:custGeom>
              <a:avLst/>
              <a:gdLst/>
              <a:ahLst/>
              <a:cxnLst/>
              <a:rect l="l" t="t" r="r" b="b"/>
              <a:pathLst>
                <a:path w="1318" h="2720" extrusionOk="0">
                  <a:moveTo>
                    <a:pt x="719" y="0"/>
                  </a:moveTo>
                  <a:cubicBezTo>
                    <a:pt x="628" y="0"/>
                    <a:pt x="540" y="26"/>
                    <a:pt x="459" y="74"/>
                  </a:cubicBezTo>
                  <a:cubicBezTo>
                    <a:pt x="289" y="176"/>
                    <a:pt x="159" y="372"/>
                    <a:pt x="101" y="558"/>
                  </a:cubicBezTo>
                  <a:cubicBezTo>
                    <a:pt x="0" y="883"/>
                    <a:pt x="73" y="1268"/>
                    <a:pt x="156" y="1589"/>
                  </a:cubicBezTo>
                  <a:cubicBezTo>
                    <a:pt x="246" y="1931"/>
                    <a:pt x="332" y="2374"/>
                    <a:pt x="609" y="2614"/>
                  </a:cubicBezTo>
                  <a:cubicBezTo>
                    <a:pt x="645" y="2644"/>
                    <a:pt x="727" y="2719"/>
                    <a:pt x="786" y="2719"/>
                  </a:cubicBezTo>
                  <a:cubicBezTo>
                    <a:pt x="795" y="2719"/>
                    <a:pt x="803" y="2718"/>
                    <a:pt x="811" y="2714"/>
                  </a:cubicBezTo>
                  <a:cubicBezTo>
                    <a:pt x="854" y="2691"/>
                    <a:pt x="890" y="2480"/>
                    <a:pt x="902" y="2444"/>
                  </a:cubicBezTo>
                  <a:cubicBezTo>
                    <a:pt x="960" y="2230"/>
                    <a:pt x="988" y="2008"/>
                    <a:pt x="1044" y="1793"/>
                  </a:cubicBezTo>
                  <a:cubicBezTo>
                    <a:pt x="1153" y="1370"/>
                    <a:pt x="1317" y="935"/>
                    <a:pt x="1312" y="494"/>
                  </a:cubicBezTo>
                  <a:cubicBezTo>
                    <a:pt x="1307" y="248"/>
                    <a:pt x="1199" y="171"/>
                    <a:pt x="1040" y="90"/>
                  </a:cubicBezTo>
                  <a:cubicBezTo>
                    <a:pt x="965" y="82"/>
                    <a:pt x="894" y="25"/>
                    <a:pt x="816" y="10"/>
                  </a:cubicBezTo>
                  <a:cubicBezTo>
                    <a:pt x="783" y="3"/>
                    <a:pt x="751" y="0"/>
                    <a:pt x="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0"/>
            <p:cNvSpPr/>
            <p:nvPr/>
          </p:nvSpPr>
          <p:spPr>
            <a:xfrm>
              <a:off x="4497905" y="2108418"/>
              <a:ext cx="103076" cy="145377"/>
            </a:xfrm>
            <a:custGeom>
              <a:avLst/>
              <a:gdLst/>
              <a:ahLst/>
              <a:cxnLst/>
              <a:rect l="l" t="t" r="r" b="b"/>
              <a:pathLst>
                <a:path w="770" h="1086" extrusionOk="0">
                  <a:moveTo>
                    <a:pt x="379" y="0"/>
                  </a:moveTo>
                  <a:cubicBezTo>
                    <a:pt x="351" y="0"/>
                    <a:pt x="319" y="5"/>
                    <a:pt x="286" y="17"/>
                  </a:cubicBezTo>
                  <a:cubicBezTo>
                    <a:pt x="0" y="112"/>
                    <a:pt x="100" y="506"/>
                    <a:pt x="162" y="711"/>
                  </a:cubicBezTo>
                  <a:cubicBezTo>
                    <a:pt x="200" y="839"/>
                    <a:pt x="368" y="1085"/>
                    <a:pt x="535" y="1085"/>
                  </a:cubicBezTo>
                  <a:cubicBezTo>
                    <a:pt x="579" y="1085"/>
                    <a:pt x="623" y="1068"/>
                    <a:pt x="664" y="1028"/>
                  </a:cubicBezTo>
                  <a:cubicBezTo>
                    <a:pt x="770" y="926"/>
                    <a:pt x="739" y="763"/>
                    <a:pt x="727" y="575"/>
                  </a:cubicBezTo>
                  <a:cubicBezTo>
                    <a:pt x="709" y="376"/>
                    <a:pt x="626" y="0"/>
                    <a:pt x="379" y="0"/>
                  </a:cubicBezTo>
                  <a:close/>
                </a:path>
              </a:pathLst>
            </a:custGeom>
            <a:solidFill>
              <a:srgbClr val="FFB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0"/>
            <p:cNvSpPr/>
            <p:nvPr/>
          </p:nvSpPr>
          <p:spPr>
            <a:xfrm>
              <a:off x="4921590" y="2151389"/>
              <a:ext cx="129314" cy="136141"/>
            </a:xfrm>
            <a:custGeom>
              <a:avLst/>
              <a:gdLst/>
              <a:ahLst/>
              <a:cxnLst/>
              <a:rect l="l" t="t" r="r" b="b"/>
              <a:pathLst>
                <a:path w="966" h="1017" extrusionOk="0">
                  <a:moveTo>
                    <a:pt x="570" y="1"/>
                  </a:moveTo>
                  <a:cubicBezTo>
                    <a:pt x="363" y="1"/>
                    <a:pt x="204" y="296"/>
                    <a:pt x="138" y="466"/>
                  </a:cubicBezTo>
                  <a:cubicBezTo>
                    <a:pt x="76" y="643"/>
                    <a:pt x="0" y="790"/>
                    <a:pt x="73" y="918"/>
                  </a:cubicBezTo>
                  <a:cubicBezTo>
                    <a:pt x="113" y="989"/>
                    <a:pt x="171" y="1016"/>
                    <a:pt x="234" y="1016"/>
                  </a:cubicBezTo>
                  <a:cubicBezTo>
                    <a:pt x="388" y="1016"/>
                    <a:pt x="578" y="854"/>
                    <a:pt x="644" y="754"/>
                  </a:cubicBezTo>
                  <a:cubicBezTo>
                    <a:pt x="761" y="571"/>
                    <a:pt x="966" y="221"/>
                    <a:pt x="717" y="52"/>
                  </a:cubicBezTo>
                  <a:cubicBezTo>
                    <a:pt x="666" y="16"/>
                    <a:pt x="617" y="1"/>
                    <a:pt x="570" y="1"/>
                  </a:cubicBezTo>
                  <a:close/>
                </a:path>
              </a:pathLst>
            </a:custGeom>
            <a:solidFill>
              <a:srgbClr val="FFB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0"/>
            <p:cNvSpPr/>
            <p:nvPr/>
          </p:nvSpPr>
          <p:spPr>
            <a:xfrm>
              <a:off x="4581303" y="1867997"/>
              <a:ext cx="414312" cy="584455"/>
            </a:xfrm>
            <a:custGeom>
              <a:avLst/>
              <a:gdLst/>
              <a:ahLst/>
              <a:cxnLst/>
              <a:rect l="l" t="t" r="r" b="b"/>
              <a:pathLst>
                <a:path w="3095" h="4366" extrusionOk="0">
                  <a:moveTo>
                    <a:pt x="1677" y="0"/>
                  </a:moveTo>
                  <a:cubicBezTo>
                    <a:pt x="1172" y="0"/>
                    <a:pt x="697" y="249"/>
                    <a:pt x="452" y="402"/>
                  </a:cubicBezTo>
                  <a:cubicBezTo>
                    <a:pt x="339" y="471"/>
                    <a:pt x="264" y="586"/>
                    <a:pt x="244" y="717"/>
                  </a:cubicBezTo>
                  <a:cubicBezTo>
                    <a:pt x="131" y="1418"/>
                    <a:pt x="27" y="2778"/>
                    <a:pt x="5" y="3095"/>
                  </a:cubicBezTo>
                  <a:cubicBezTo>
                    <a:pt x="1" y="3141"/>
                    <a:pt x="5" y="3188"/>
                    <a:pt x="16" y="3234"/>
                  </a:cubicBezTo>
                  <a:cubicBezTo>
                    <a:pt x="175" y="3867"/>
                    <a:pt x="809" y="4208"/>
                    <a:pt x="1080" y="4328"/>
                  </a:cubicBezTo>
                  <a:cubicBezTo>
                    <a:pt x="1138" y="4352"/>
                    <a:pt x="1200" y="4365"/>
                    <a:pt x="1262" y="4365"/>
                  </a:cubicBezTo>
                  <a:cubicBezTo>
                    <a:pt x="1286" y="4365"/>
                    <a:pt x="1310" y="4363"/>
                    <a:pt x="1334" y="4359"/>
                  </a:cubicBezTo>
                  <a:cubicBezTo>
                    <a:pt x="1991" y="4254"/>
                    <a:pt x="2378" y="3924"/>
                    <a:pt x="2542" y="3749"/>
                  </a:cubicBezTo>
                  <a:cubicBezTo>
                    <a:pt x="2602" y="3685"/>
                    <a:pt x="2641" y="3607"/>
                    <a:pt x="2657" y="3521"/>
                  </a:cubicBezTo>
                  <a:lnTo>
                    <a:pt x="3076" y="1274"/>
                  </a:lnTo>
                  <a:cubicBezTo>
                    <a:pt x="3095" y="1181"/>
                    <a:pt x="3083" y="1084"/>
                    <a:pt x="3042" y="998"/>
                  </a:cubicBezTo>
                  <a:cubicBezTo>
                    <a:pt x="2679" y="231"/>
                    <a:pt x="2164" y="0"/>
                    <a:pt x="1677" y="0"/>
                  </a:cubicBezTo>
                  <a:close/>
                </a:path>
              </a:pathLst>
            </a:custGeom>
            <a:solidFill>
              <a:srgbClr val="FECB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4564838" y="2031178"/>
              <a:ext cx="428770" cy="441755"/>
            </a:xfrm>
            <a:custGeom>
              <a:avLst/>
              <a:gdLst/>
              <a:ahLst/>
              <a:cxnLst/>
              <a:rect l="l" t="t" r="r" b="b"/>
              <a:pathLst>
                <a:path w="3203" h="3300" extrusionOk="0">
                  <a:moveTo>
                    <a:pt x="199" y="15"/>
                  </a:moveTo>
                  <a:lnTo>
                    <a:pt x="199" y="15"/>
                  </a:lnTo>
                  <a:cubicBezTo>
                    <a:pt x="199" y="15"/>
                    <a:pt x="199" y="15"/>
                    <a:pt x="199" y="15"/>
                  </a:cubicBezTo>
                  <a:lnTo>
                    <a:pt x="199" y="15"/>
                  </a:lnTo>
                  <a:cubicBezTo>
                    <a:pt x="199" y="15"/>
                    <a:pt x="199" y="15"/>
                    <a:pt x="199" y="15"/>
                  </a:cubicBezTo>
                  <a:close/>
                  <a:moveTo>
                    <a:pt x="199" y="15"/>
                  </a:moveTo>
                  <a:cubicBezTo>
                    <a:pt x="258" y="27"/>
                    <a:pt x="144" y="737"/>
                    <a:pt x="138" y="796"/>
                  </a:cubicBezTo>
                  <a:cubicBezTo>
                    <a:pt x="133" y="874"/>
                    <a:pt x="121" y="953"/>
                    <a:pt x="107" y="1033"/>
                  </a:cubicBezTo>
                  <a:cubicBezTo>
                    <a:pt x="61" y="1313"/>
                    <a:pt x="1" y="1596"/>
                    <a:pt x="26" y="1876"/>
                  </a:cubicBezTo>
                  <a:cubicBezTo>
                    <a:pt x="46" y="2082"/>
                    <a:pt x="153" y="2254"/>
                    <a:pt x="246" y="2435"/>
                  </a:cubicBezTo>
                  <a:cubicBezTo>
                    <a:pt x="465" y="2858"/>
                    <a:pt x="762" y="3217"/>
                    <a:pt x="1260" y="3289"/>
                  </a:cubicBezTo>
                  <a:cubicBezTo>
                    <a:pt x="1313" y="3296"/>
                    <a:pt x="1365" y="3300"/>
                    <a:pt x="1416" y="3300"/>
                  </a:cubicBezTo>
                  <a:cubicBezTo>
                    <a:pt x="1821" y="3300"/>
                    <a:pt x="2181" y="3075"/>
                    <a:pt x="2488" y="2822"/>
                  </a:cubicBezTo>
                  <a:cubicBezTo>
                    <a:pt x="2789" y="2573"/>
                    <a:pt x="2846" y="2238"/>
                    <a:pt x="2922" y="1878"/>
                  </a:cubicBezTo>
                  <a:cubicBezTo>
                    <a:pt x="3005" y="1485"/>
                    <a:pt x="3082" y="1087"/>
                    <a:pt x="3133" y="690"/>
                  </a:cubicBezTo>
                  <a:cubicBezTo>
                    <a:pt x="3140" y="640"/>
                    <a:pt x="3198" y="40"/>
                    <a:pt x="3202" y="39"/>
                  </a:cubicBezTo>
                  <a:lnTo>
                    <a:pt x="3202" y="39"/>
                  </a:lnTo>
                  <a:cubicBezTo>
                    <a:pt x="3156" y="40"/>
                    <a:pt x="3109" y="45"/>
                    <a:pt x="3064" y="45"/>
                  </a:cubicBezTo>
                  <a:cubicBezTo>
                    <a:pt x="3042" y="45"/>
                    <a:pt x="3020" y="44"/>
                    <a:pt x="2998" y="40"/>
                  </a:cubicBezTo>
                  <a:lnTo>
                    <a:pt x="2998" y="40"/>
                  </a:lnTo>
                  <a:cubicBezTo>
                    <a:pt x="3015" y="51"/>
                    <a:pt x="2956" y="302"/>
                    <a:pt x="2952" y="325"/>
                  </a:cubicBezTo>
                  <a:cubicBezTo>
                    <a:pt x="2922" y="500"/>
                    <a:pt x="2895" y="676"/>
                    <a:pt x="2865" y="852"/>
                  </a:cubicBezTo>
                  <a:cubicBezTo>
                    <a:pt x="2789" y="1287"/>
                    <a:pt x="2670" y="1714"/>
                    <a:pt x="2516" y="2127"/>
                  </a:cubicBezTo>
                  <a:cubicBezTo>
                    <a:pt x="2405" y="2423"/>
                    <a:pt x="2219" y="2674"/>
                    <a:pt x="1898" y="2758"/>
                  </a:cubicBezTo>
                  <a:cubicBezTo>
                    <a:pt x="1756" y="2794"/>
                    <a:pt x="1607" y="2816"/>
                    <a:pt x="1459" y="2816"/>
                  </a:cubicBezTo>
                  <a:cubicBezTo>
                    <a:pt x="1232" y="2816"/>
                    <a:pt x="1006" y="2765"/>
                    <a:pt x="814" y="2636"/>
                  </a:cubicBezTo>
                  <a:cubicBezTo>
                    <a:pt x="6" y="2097"/>
                    <a:pt x="421" y="1114"/>
                    <a:pt x="480" y="341"/>
                  </a:cubicBezTo>
                  <a:cubicBezTo>
                    <a:pt x="485" y="269"/>
                    <a:pt x="521" y="143"/>
                    <a:pt x="482" y="78"/>
                  </a:cubicBezTo>
                  <a:cubicBezTo>
                    <a:pt x="436" y="0"/>
                    <a:pt x="278" y="31"/>
                    <a:pt x="199" y="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0"/>
            <p:cNvSpPr/>
            <p:nvPr/>
          </p:nvSpPr>
          <p:spPr>
            <a:xfrm>
              <a:off x="4573940" y="1804143"/>
              <a:ext cx="527830" cy="313646"/>
            </a:xfrm>
            <a:custGeom>
              <a:avLst/>
              <a:gdLst/>
              <a:ahLst/>
              <a:cxnLst/>
              <a:rect l="l" t="t" r="r" b="b"/>
              <a:pathLst>
                <a:path w="3943" h="2343" extrusionOk="0">
                  <a:moveTo>
                    <a:pt x="1170" y="1"/>
                  </a:moveTo>
                  <a:cubicBezTo>
                    <a:pt x="941" y="1"/>
                    <a:pt x="706" y="26"/>
                    <a:pt x="504" y="96"/>
                  </a:cubicBezTo>
                  <a:cubicBezTo>
                    <a:pt x="347" y="150"/>
                    <a:pt x="159" y="259"/>
                    <a:pt x="81" y="412"/>
                  </a:cubicBezTo>
                  <a:cubicBezTo>
                    <a:pt x="0" y="561"/>
                    <a:pt x="16" y="714"/>
                    <a:pt x="41" y="916"/>
                  </a:cubicBezTo>
                  <a:cubicBezTo>
                    <a:pt x="110" y="1101"/>
                    <a:pt x="300" y="1269"/>
                    <a:pt x="427" y="1410"/>
                  </a:cubicBezTo>
                  <a:cubicBezTo>
                    <a:pt x="614" y="1618"/>
                    <a:pt x="829" y="1878"/>
                    <a:pt x="1112" y="1952"/>
                  </a:cubicBezTo>
                  <a:cubicBezTo>
                    <a:pt x="1157" y="1964"/>
                    <a:pt x="1198" y="1970"/>
                    <a:pt x="1234" y="1970"/>
                  </a:cubicBezTo>
                  <a:cubicBezTo>
                    <a:pt x="1338" y="1970"/>
                    <a:pt x="1400" y="1914"/>
                    <a:pt x="1400" y="1772"/>
                  </a:cubicBezTo>
                  <a:cubicBezTo>
                    <a:pt x="1400" y="1610"/>
                    <a:pt x="1356" y="1430"/>
                    <a:pt x="1300" y="1280"/>
                  </a:cubicBezTo>
                  <a:lnTo>
                    <a:pt x="1300" y="1280"/>
                  </a:lnTo>
                  <a:cubicBezTo>
                    <a:pt x="1539" y="1619"/>
                    <a:pt x="1808" y="2003"/>
                    <a:pt x="2214" y="2162"/>
                  </a:cubicBezTo>
                  <a:cubicBezTo>
                    <a:pt x="2244" y="2173"/>
                    <a:pt x="2270" y="2179"/>
                    <a:pt x="2292" y="2179"/>
                  </a:cubicBezTo>
                  <a:cubicBezTo>
                    <a:pt x="2523" y="2179"/>
                    <a:pt x="2385" y="1609"/>
                    <a:pt x="2313" y="1472"/>
                  </a:cubicBezTo>
                  <a:lnTo>
                    <a:pt x="2313" y="1472"/>
                  </a:lnTo>
                  <a:cubicBezTo>
                    <a:pt x="2408" y="1582"/>
                    <a:pt x="2476" y="1716"/>
                    <a:pt x="2577" y="1827"/>
                  </a:cubicBezTo>
                  <a:cubicBezTo>
                    <a:pt x="2727" y="1997"/>
                    <a:pt x="2885" y="2229"/>
                    <a:pt x="3099" y="2321"/>
                  </a:cubicBezTo>
                  <a:cubicBezTo>
                    <a:pt x="3133" y="2336"/>
                    <a:pt x="3168" y="2343"/>
                    <a:pt x="3204" y="2343"/>
                  </a:cubicBezTo>
                  <a:cubicBezTo>
                    <a:pt x="3300" y="2343"/>
                    <a:pt x="3396" y="2292"/>
                    <a:pt x="3437" y="2201"/>
                  </a:cubicBezTo>
                  <a:cubicBezTo>
                    <a:pt x="3488" y="2088"/>
                    <a:pt x="3447" y="1931"/>
                    <a:pt x="3415" y="1820"/>
                  </a:cubicBezTo>
                  <a:cubicBezTo>
                    <a:pt x="3416" y="1819"/>
                    <a:pt x="3418" y="1818"/>
                    <a:pt x="3421" y="1818"/>
                  </a:cubicBezTo>
                  <a:cubicBezTo>
                    <a:pt x="3423" y="1818"/>
                    <a:pt x="3425" y="1819"/>
                    <a:pt x="3428" y="1820"/>
                  </a:cubicBezTo>
                  <a:cubicBezTo>
                    <a:pt x="3468" y="1925"/>
                    <a:pt x="3552" y="2052"/>
                    <a:pt x="3655" y="2052"/>
                  </a:cubicBezTo>
                  <a:cubicBezTo>
                    <a:pt x="3691" y="2052"/>
                    <a:pt x="3729" y="2037"/>
                    <a:pt x="3768" y="2001"/>
                  </a:cubicBezTo>
                  <a:cubicBezTo>
                    <a:pt x="3943" y="1838"/>
                    <a:pt x="3855" y="1481"/>
                    <a:pt x="3779" y="1291"/>
                  </a:cubicBezTo>
                  <a:cubicBezTo>
                    <a:pt x="3556" y="728"/>
                    <a:pt x="2936" y="366"/>
                    <a:pt x="2388" y="186"/>
                  </a:cubicBezTo>
                  <a:cubicBezTo>
                    <a:pt x="2121" y="98"/>
                    <a:pt x="1829" y="53"/>
                    <a:pt x="1550" y="22"/>
                  </a:cubicBezTo>
                  <a:cubicBezTo>
                    <a:pt x="1430" y="9"/>
                    <a:pt x="1301" y="1"/>
                    <a:pt x="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a:off x="4640606" y="2255536"/>
              <a:ext cx="221814" cy="173355"/>
            </a:xfrm>
            <a:custGeom>
              <a:avLst/>
              <a:gdLst/>
              <a:ahLst/>
              <a:cxnLst/>
              <a:rect l="l" t="t" r="r" b="b"/>
              <a:pathLst>
                <a:path w="1657" h="1295" extrusionOk="0">
                  <a:moveTo>
                    <a:pt x="868" y="0"/>
                  </a:moveTo>
                  <a:cubicBezTo>
                    <a:pt x="629" y="0"/>
                    <a:pt x="390" y="124"/>
                    <a:pt x="251" y="315"/>
                  </a:cubicBezTo>
                  <a:cubicBezTo>
                    <a:pt x="177" y="417"/>
                    <a:pt x="125" y="517"/>
                    <a:pt x="85" y="634"/>
                  </a:cubicBezTo>
                  <a:cubicBezTo>
                    <a:pt x="47" y="753"/>
                    <a:pt x="41" y="878"/>
                    <a:pt x="1" y="995"/>
                  </a:cubicBezTo>
                  <a:cubicBezTo>
                    <a:pt x="36" y="1047"/>
                    <a:pt x="32" y="1146"/>
                    <a:pt x="134" y="1161"/>
                  </a:cubicBezTo>
                  <a:cubicBezTo>
                    <a:pt x="142" y="1163"/>
                    <a:pt x="151" y="1164"/>
                    <a:pt x="159" y="1164"/>
                  </a:cubicBezTo>
                  <a:cubicBezTo>
                    <a:pt x="236" y="1164"/>
                    <a:pt x="297" y="1103"/>
                    <a:pt x="330" y="1037"/>
                  </a:cubicBezTo>
                  <a:cubicBezTo>
                    <a:pt x="446" y="811"/>
                    <a:pt x="441" y="469"/>
                    <a:pt x="701" y="345"/>
                  </a:cubicBezTo>
                  <a:cubicBezTo>
                    <a:pt x="755" y="319"/>
                    <a:pt x="825" y="305"/>
                    <a:pt x="897" y="305"/>
                  </a:cubicBezTo>
                  <a:cubicBezTo>
                    <a:pt x="1022" y="305"/>
                    <a:pt x="1154" y="346"/>
                    <a:pt x="1218" y="435"/>
                  </a:cubicBezTo>
                  <a:cubicBezTo>
                    <a:pt x="1344" y="609"/>
                    <a:pt x="1326" y="887"/>
                    <a:pt x="1313" y="1090"/>
                  </a:cubicBezTo>
                  <a:cubicBezTo>
                    <a:pt x="1310" y="1154"/>
                    <a:pt x="1286" y="1271"/>
                    <a:pt x="1367" y="1291"/>
                  </a:cubicBezTo>
                  <a:cubicBezTo>
                    <a:pt x="1375" y="1293"/>
                    <a:pt x="1384" y="1294"/>
                    <a:pt x="1392" y="1294"/>
                  </a:cubicBezTo>
                  <a:cubicBezTo>
                    <a:pt x="1455" y="1294"/>
                    <a:pt x="1524" y="1247"/>
                    <a:pt x="1556" y="1202"/>
                  </a:cubicBezTo>
                  <a:cubicBezTo>
                    <a:pt x="1656" y="1057"/>
                    <a:pt x="1630" y="786"/>
                    <a:pt x="1604" y="622"/>
                  </a:cubicBezTo>
                  <a:cubicBezTo>
                    <a:pt x="1549" y="295"/>
                    <a:pt x="1305" y="67"/>
                    <a:pt x="985" y="10"/>
                  </a:cubicBezTo>
                  <a:cubicBezTo>
                    <a:pt x="946" y="3"/>
                    <a:pt x="90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0"/>
            <p:cNvSpPr/>
            <p:nvPr/>
          </p:nvSpPr>
          <p:spPr>
            <a:xfrm>
              <a:off x="4562696" y="1871075"/>
              <a:ext cx="149259" cy="238414"/>
            </a:xfrm>
            <a:custGeom>
              <a:avLst/>
              <a:gdLst/>
              <a:ahLst/>
              <a:cxnLst/>
              <a:rect l="l" t="t" r="r" b="b"/>
              <a:pathLst>
                <a:path w="1115" h="1781" extrusionOk="0">
                  <a:moveTo>
                    <a:pt x="726" y="0"/>
                  </a:moveTo>
                  <a:cubicBezTo>
                    <a:pt x="601" y="0"/>
                    <a:pt x="471" y="69"/>
                    <a:pt x="384" y="147"/>
                  </a:cubicBezTo>
                  <a:cubicBezTo>
                    <a:pt x="0" y="494"/>
                    <a:pt x="17" y="1084"/>
                    <a:pt x="124" y="1548"/>
                  </a:cubicBezTo>
                  <a:cubicBezTo>
                    <a:pt x="140" y="1616"/>
                    <a:pt x="165" y="1714"/>
                    <a:pt x="220" y="1760"/>
                  </a:cubicBezTo>
                  <a:cubicBezTo>
                    <a:pt x="238" y="1775"/>
                    <a:pt x="246" y="1780"/>
                    <a:pt x="254" y="1780"/>
                  </a:cubicBezTo>
                  <a:cubicBezTo>
                    <a:pt x="262" y="1780"/>
                    <a:pt x="271" y="1776"/>
                    <a:pt x="292" y="1771"/>
                  </a:cubicBezTo>
                  <a:cubicBezTo>
                    <a:pt x="411" y="1748"/>
                    <a:pt x="535" y="1642"/>
                    <a:pt x="614" y="1555"/>
                  </a:cubicBezTo>
                  <a:cubicBezTo>
                    <a:pt x="777" y="1374"/>
                    <a:pt x="902" y="1175"/>
                    <a:pt x="982" y="943"/>
                  </a:cubicBezTo>
                  <a:cubicBezTo>
                    <a:pt x="1028" y="808"/>
                    <a:pt x="1049" y="675"/>
                    <a:pt x="1072" y="536"/>
                  </a:cubicBezTo>
                  <a:cubicBezTo>
                    <a:pt x="1084" y="468"/>
                    <a:pt x="1115" y="388"/>
                    <a:pt x="1101" y="316"/>
                  </a:cubicBezTo>
                  <a:cubicBezTo>
                    <a:pt x="1054" y="187"/>
                    <a:pt x="922" y="39"/>
                    <a:pt x="799" y="9"/>
                  </a:cubicBezTo>
                  <a:cubicBezTo>
                    <a:pt x="775" y="3"/>
                    <a:pt x="75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0"/>
            <p:cNvSpPr/>
            <p:nvPr/>
          </p:nvSpPr>
          <p:spPr>
            <a:xfrm>
              <a:off x="4861886" y="2195163"/>
              <a:ext cx="31324" cy="38821"/>
            </a:xfrm>
            <a:custGeom>
              <a:avLst/>
              <a:gdLst/>
              <a:ahLst/>
              <a:cxnLst/>
              <a:rect l="l" t="t" r="r" b="b"/>
              <a:pathLst>
                <a:path w="234" h="290" extrusionOk="0">
                  <a:moveTo>
                    <a:pt x="126" y="1"/>
                  </a:moveTo>
                  <a:cubicBezTo>
                    <a:pt x="67" y="1"/>
                    <a:pt x="26" y="57"/>
                    <a:pt x="12" y="109"/>
                  </a:cubicBezTo>
                  <a:cubicBezTo>
                    <a:pt x="1" y="152"/>
                    <a:pt x="0" y="208"/>
                    <a:pt x="26" y="246"/>
                  </a:cubicBezTo>
                  <a:cubicBezTo>
                    <a:pt x="45" y="275"/>
                    <a:pt x="77" y="290"/>
                    <a:pt x="110" y="290"/>
                  </a:cubicBezTo>
                  <a:cubicBezTo>
                    <a:pt x="135" y="290"/>
                    <a:pt x="160" y="281"/>
                    <a:pt x="180" y="264"/>
                  </a:cubicBezTo>
                  <a:cubicBezTo>
                    <a:pt x="225" y="226"/>
                    <a:pt x="233" y="156"/>
                    <a:pt x="222" y="100"/>
                  </a:cubicBezTo>
                  <a:cubicBezTo>
                    <a:pt x="213" y="58"/>
                    <a:pt x="187" y="8"/>
                    <a:pt x="140" y="2"/>
                  </a:cubicBezTo>
                  <a:cubicBezTo>
                    <a:pt x="135" y="1"/>
                    <a:pt x="130"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4668316" y="2170531"/>
              <a:ext cx="31458" cy="38821"/>
            </a:xfrm>
            <a:custGeom>
              <a:avLst/>
              <a:gdLst/>
              <a:ahLst/>
              <a:cxnLst/>
              <a:rect l="l" t="t" r="r" b="b"/>
              <a:pathLst>
                <a:path w="235" h="290" extrusionOk="0">
                  <a:moveTo>
                    <a:pt x="127" y="1"/>
                  </a:moveTo>
                  <a:cubicBezTo>
                    <a:pt x="68" y="1"/>
                    <a:pt x="28" y="57"/>
                    <a:pt x="14" y="109"/>
                  </a:cubicBezTo>
                  <a:cubicBezTo>
                    <a:pt x="1" y="152"/>
                    <a:pt x="0" y="207"/>
                    <a:pt x="26" y="246"/>
                  </a:cubicBezTo>
                  <a:cubicBezTo>
                    <a:pt x="45" y="275"/>
                    <a:pt x="78" y="290"/>
                    <a:pt x="111" y="290"/>
                  </a:cubicBezTo>
                  <a:cubicBezTo>
                    <a:pt x="136" y="290"/>
                    <a:pt x="161" y="281"/>
                    <a:pt x="180" y="264"/>
                  </a:cubicBezTo>
                  <a:cubicBezTo>
                    <a:pt x="225" y="226"/>
                    <a:pt x="235" y="156"/>
                    <a:pt x="223" y="100"/>
                  </a:cubicBezTo>
                  <a:cubicBezTo>
                    <a:pt x="214" y="58"/>
                    <a:pt x="189" y="8"/>
                    <a:pt x="141" y="2"/>
                  </a:cubicBezTo>
                  <a:cubicBezTo>
                    <a:pt x="136" y="1"/>
                    <a:pt x="132" y="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0"/>
            <p:cNvSpPr/>
            <p:nvPr/>
          </p:nvSpPr>
          <p:spPr>
            <a:xfrm>
              <a:off x="4746092" y="2149782"/>
              <a:ext cx="60373" cy="124896"/>
            </a:xfrm>
            <a:custGeom>
              <a:avLst/>
              <a:gdLst/>
              <a:ahLst/>
              <a:cxnLst/>
              <a:rect l="l" t="t" r="r" b="b"/>
              <a:pathLst>
                <a:path w="451" h="933" extrusionOk="0">
                  <a:moveTo>
                    <a:pt x="301" y="0"/>
                  </a:moveTo>
                  <a:cubicBezTo>
                    <a:pt x="242" y="0"/>
                    <a:pt x="182" y="36"/>
                    <a:pt x="157" y="112"/>
                  </a:cubicBezTo>
                  <a:cubicBezTo>
                    <a:pt x="115" y="245"/>
                    <a:pt x="84" y="382"/>
                    <a:pt x="62" y="520"/>
                  </a:cubicBezTo>
                  <a:cubicBezTo>
                    <a:pt x="41" y="642"/>
                    <a:pt x="0" y="781"/>
                    <a:pt x="89" y="880"/>
                  </a:cubicBezTo>
                  <a:cubicBezTo>
                    <a:pt x="118" y="912"/>
                    <a:pt x="155" y="932"/>
                    <a:pt x="194" y="932"/>
                  </a:cubicBezTo>
                  <a:cubicBezTo>
                    <a:pt x="217" y="932"/>
                    <a:pt x="240" y="925"/>
                    <a:pt x="262" y="910"/>
                  </a:cubicBezTo>
                  <a:cubicBezTo>
                    <a:pt x="376" y="832"/>
                    <a:pt x="371" y="706"/>
                    <a:pt x="387" y="580"/>
                  </a:cubicBezTo>
                  <a:cubicBezTo>
                    <a:pt x="407" y="441"/>
                    <a:pt x="426" y="303"/>
                    <a:pt x="440" y="164"/>
                  </a:cubicBezTo>
                  <a:cubicBezTo>
                    <a:pt x="450" y="59"/>
                    <a:pt x="377" y="0"/>
                    <a:pt x="301" y="0"/>
                  </a:cubicBezTo>
                  <a:close/>
                </a:path>
              </a:pathLst>
            </a:custGeom>
            <a:solidFill>
              <a:srgbClr val="FFB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p:nvPr/>
          </p:nvSpPr>
          <p:spPr>
            <a:xfrm>
              <a:off x="4717311" y="2311090"/>
              <a:ext cx="87146" cy="50601"/>
            </a:xfrm>
            <a:custGeom>
              <a:avLst/>
              <a:gdLst/>
              <a:ahLst/>
              <a:cxnLst/>
              <a:rect l="l" t="t" r="r" b="b"/>
              <a:pathLst>
                <a:path w="651" h="378" extrusionOk="0">
                  <a:moveTo>
                    <a:pt x="50" y="1"/>
                  </a:moveTo>
                  <a:lnTo>
                    <a:pt x="50" y="1"/>
                  </a:lnTo>
                  <a:cubicBezTo>
                    <a:pt x="1" y="334"/>
                    <a:pt x="321" y="373"/>
                    <a:pt x="320" y="374"/>
                  </a:cubicBezTo>
                  <a:cubicBezTo>
                    <a:pt x="336" y="376"/>
                    <a:pt x="351" y="377"/>
                    <a:pt x="366" y="377"/>
                  </a:cubicBezTo>
                  <a:cubicBezTo>
                    <a:pt x="624" y="377"/>
                    <a:pt x="650" y="59"/>
                    <a:pt x="650" y="59"/>
                  </a:cubicBezTo>
                  <a:cubicBezTo>
                    <a:pt x="427" y="12"/>
                    <a:pt x="50" y="1"/>
                    <a:pt x="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p:nvPr/>
          </p:nvSpPr>
          <p:spPr>
            <a:xfrm>
              <a:off x="4543821" y="2082314"/>
              <a:ext cx="420336" cy="186474"/>
            </a:xfrm>
            <a:custGeom>
              <a:avLst/>
              <a:gdLst/>
              <a:ahLst/>
              <a:cxnLst/>
              <a:rect l="l" t="t" r="r" b="b"/>
              <a:pathLst>
                <a:path w="3140" h="1393" extrusionOk="0">
                  <a:moveTo>
                    <a:pt x="1114" y="174"/>
                  </a:moveTo>
                  <a:cubicBezTo>
                    <a:pt x="1186" y="174"/>
                    <a:pt x="1257" y="190"/>
                    <a:pt x="1322" y="222"/>
                  </a:cubicBezTo>
                  <a:cubicBezTo>
                    <a:pt x="1356" y="242"/>
                    <a:pt x="1389" y="267"/>
                    <a:pt x="1417" y="298"/>
                  </a:cubicBezTo>
                  <a:cubicBezTo>
                    <a:pt x="1534" y="416"/>
                    <a:pt x="1576" y="580"/>
                    <a:pt x="1549" y="743"/>
                  </a:cubicBezTo>
                  <a:cubicBezTo>
                    <a:pt x="1513" y="949"/>
                    <a:pt x="1358" y="1064"/>
                    <a:pt x="1160" y="1110"/>
                  </a:cubicBezTo>
                  <a:cubicBezTo>
                    <a:pt x="1121" y="1119"/>
                    <a:pt x="1082" y="1123"/>
                    <a:pt x="1043" y="1123"/>
                  </a:cubicBezTo>
                  <a:cubicBezTo>
                    <a:pt x="903" y="1123"/>
                    <a:pt x="771" y="1065"/>
                    <a:pt x="699" y="932"/>
                  </a:cubicBezTo>
                  <a:cubicBezTo>
                    <a:pt x="624" y="793"/>
                    <a:pt x="600" y="591"/>
                    <a:pt x="668" y="447"/>
                  </a:cubicBezTo>
                  <a:cubicBezTo>
                    <a:pt x="750" y="273"/>
                    <a:pt x="932" y="174"/>
                    <a:pt x="1114" y="174"/>
                  </a:cubicBezTo>
                  <a:close/>
                  <a:moveTo>
                    <a:pt x="2512" y="340"/>
                  </a:moveTo>
                  <a:cubicBezTo>
                    <a:pt x="2584" y="340"/>
                    <a:pt x="2655" y="356"/>
                    <a:pt x="2721" y="389"/>
                  </a:cubicBezTo>
                  <a:cubicBezTo>
                    <a:pt x="2756" y="409"/>
                    <a:pt x="2787" y="433"/>
                    <a:pt x="2817" y="463"/>
                  </a:cubicBezTo>
                  <a:cubicBezTo>
                    <a:pt x="2934" y="583"/>
                    <a:pt x="2976" y="747"/>
                    <a:pt x="2947" y="908"/>
                  </a:cubicBezTo>
                  <a:cubicBezTo>
                    <a:pt x="2913" y="1116"/>
                    <a:pt x="2757" y="1231"/>
                    <a:pt x="2560" y="1276"/>
                  </a:cubicBezTo>
                  <a:cubicBezTo>
                    <a:pt x="2521" y="1285"/>
                    <a:pt x="2481" y="1289"/>
                    <a:pt x="2441" y="1289"/>
                  </a:cubicBezTo>
                  <a:cubicBezTo>
                    <a:pt x="2302" y="1289"/>
                    <a:pt x="2169" y="1231"/>
                    <a:pt x="2098" y="1098"/>
                  </a:cubicBezTo>
                  <a:cubicBezTo>
                    <a:pt x="2024" y="958"/>
                    <a:pt x="1999" y="758"/>
                    <a:pt x="2067" y="614"/>
                  </a:cubicBezTo>
                  <a:cubicBezTo>
                    <a:pt x="2149" y="439"/>
                    <a:pt x="2331" y="340"/>
                    <a:pt x="2512" y="340"/>
                  </a:cubicBezTo>
                  <a:close/>
                  <a:moveTo>
                    <a:pt x="132" y="1"/>
                  </a:moveTo>
                  <a:cubicBezTo>
                    <a:pt x="81" y="1"/>
                    <a:pt x="38" y="20"/>
                    <a:pt x="9" y="69"/>
                  </a:cubicBezTo>
                  <a:cubicBezTo>
                    <a:pt x="1" y="84"/>
                    <a:pt x="13" y="106"/>
                    <a:pt x="31" y="106"/>
                  </a:cubicBezTo>
                  <a:cubicBezTo>
                    <a:pt x="32" y="106"/>
                    <a:pt x="33" y="105"/>
                    <a:pt x="35" y="105"/>
                  </a:cubicBezTo>
                  <a:cubicBezTo>
                    <a:pt x="50" y="103"/>
                    <a:pt x="65" y="101"/>
                    <a:pt x="78" y="101"/>
                  </a:cubicBezTo>
                  <a:cubicBezTo>
                    <a:pt x="177" y="101"/>
                    <a:pt x="247" y="163"/>
                    <a:pt x="332" y="222"/>
                  </a:cubicBezTo>
                  <a:cubicBezTo>
                    <a:pt x="418" y="281"/>
                    <a:pt x="495" y="345"/>
                    <a:pt x="576" y="410"/>
                  </a:cubicBezTo>
                  <a:cubicBezTo>
                    <a:pt x="577" y="410"/>
                    <a:pt x="577" y="411"/>
                    <a:pt x="578" y="411"/>
                  </a:cubicBezTo>
                  <a:cubicBezTo>
                    <a:pt x="480" y="624"/>
                    <a:pt x="512" y="903"/>
                    <a:pt x="670" y="1076"/>
                  </a:cubicBezTo>
                  <a:cubicBezTo>
                    <a:pt x="766" y="1180"/>
                    <a:pt x="905" y="1227"/>
                    <a:pt x="1048" y="1227"/>
                  </a:cubicBezTo>
                  <a:cubicBezTo>
                    <a:pt x="1240" y="1227"/>
                    <a:pt x="1439" y="1143"/>
                    <a:pt x="1550" y="999"/>
                  </a:cubicBezTo>
                  <a:cubicBezTo>
                    <a:pt x="1627" y="901"/>
                    <a:pt x="1662" y="780"/>
                    <a:pt x="1662" y="660"/>
                  </a:cubicBezTo>
                  <a:cubicBezTo>
                    <a:pt x="1702" y="656"/>
                    <a:pt x="1742" y="652"/>
                    <a:pt x="1781" y="652"/>
                  </a:cubicBezTo>
                  <a:cubicBezTo>
                    <a:pt x="1836" y="652"/>
                    <a:pt x="1890" y="660"/>
                    <a:pt x="1941" y="685"/>
                  </a:cubicBezTo>
                  <a:cubicBezTo>
                    <a:pt x="1893" y="877"/>
                    <a:pt x="1938" y="1098"/>
                    <a:pt x="2071" y="1243"/>
                  </a:cubicBezTo>
                  <a:cubicBezTo>
                    <a:pt x="2167" y="1346"/>
                    <a:pt x="2305" y="1393"/>
                    <a:pt x="2448" y="1393"/>
                  </a:cubicBezTo>
                  <a:cubicBezTo>
                    <a:pt x="2640" y="1393"/>
                    <a:pt x="2840" y="1309"/>
                    <a:pt x="2951" y="1166"/>
                  </a:cubicBezTo>
                  <a:cubicBezTo>
                    <a:pt x="3139" y="921"/>
                    <a:pt x="3073" y="534"/>
                    <a:pt x="2834" y="348"/>
                  </a:cubicBezTo>
                  <a:cubicBezTo>
                    <a:pt x="2737" y="271"/>
                    <a:pt x="2619" y="233"/>
                    <a:pt x="2503" y="233"/>
                  </a:cubicBezTo>
                  <a:cubicBezTo>
                    <a:pt x="2369" y="233"/>
                    <a:pt x="2237" y="283"/>
                    <a:pt x="2141" y="378"/>
                  </a:cubicBezTo>
                  <a:cubicBezTo>
                    <a:pt x="2125" y="389"/>
                    <a:pt x="2111" y="400"/>
                    <a:pt x="2098" y="412"/>
                  </a:cubicBezTo>
                  <a:cubicBezTo>
                    <a:pt x="2050" y="456"/>
                    <a:pt x="2011" y="508"/>
                    <a:pt x="1982" y="566"/>
                  </a:cubicBezTo>
                  <a:cubicBezTo>
                    <a:pt x="1934" y="539"/>
                    <a:pt x="1876" y="528"/>
                    <a:pt x="1818" y="528"/>
                  </a:cubicBezTo>
                  <a:cubicBezTo>
                    <a:pt x="1760" y="528"/>
                    <a:pt x="1701" y="539"/>
                    <a:pt x="1651" y="553"/>
                  </a:cubicBezTo>
                  <a:cubicBezTo>
                    <a:pt x="1625" y="408"/>
                    <a:pt x="1550" y="270"/>
                    <a:pt x="1436" y="181"/>
                  </a:cubicBezTo>
                  <a:cubicBezTo>
                    <a:pt x="1338" y="104"/>
                    <a:pt x="1220" y="67"/>
                    <a:pt x="1103" y="67"/>
                  </a:cubicBezTo>
                  <a:cubicBezTo>
                    <a:pt x="969" y="67"/>
                    <a:pt x="837" y="116"/>
                    <a:pt x="741" y="212"/>
                  </a:cubicBezTo>
                  <a:cubicBezTo>
                    <a:pt x="726" y="222"/>
                    <a:pt x="711" y="233"/>
                    <a:pt x="699" y="246"/>
                  </a:cubicBezTo>
                  <a:cubicBezTo>
                    <a:pt x="678" y="265"/>
                    <a:pt x="657" y="287"/>
                    <a:pt x="639" y="311"/>
                  </a:cubicBezTo>
                  <a:cubicBezTo>
                    <a:pt x="551" y="220"/>
                    <a:pt x="300" y="1"/>
                    <a:pt x="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0"/>
            <p:cNvSpPr/>
            <p:nvPr/>
          </p:nvSpPr>
          <p:spPr>
            <a:xfrm>
              <a:off x="4656402" y="2066518"/>
              <a:ext cx="93170" cy="27844"/>
            </a:xfrm>
            <a:custGeom>
              <a:avLst/>
              <a:gdLst/>
              <a:ahLst/>
              <a:cxnLst/>
              <a:rect l="l" t="t" r="r" b="b"/>
              <a:pathLst>
                <a:path w="696" h="208" extrusionOk="0">
                  <a:moveTo>
                    <a:pt x="345" y="1"/>
                  </a:moveTo>
                  <a:cubicBezTo>
                    <a:pt x="209" y="1"/>
                    <a:pt x="74" y="40"/>
                    <a:pt x="17" y="131"/>
                  </a:cubicBezTo>
                  <a:cubicBezTo>
                    <a:pt x="0" y="157"/>
                    <a:pt x="24" y="185"/>
                    <a:pt x="47" y="192"/>
                  </a:cubicBezTo>
                  <a:cubicBezTo>
                    <a:pt x="67" y="198"/>
                    <a:pt x="88" y="200"/>
                    <a:pt x="110" y="200"/>
                  </a:cubicBezTo>
                  <a:cubicBezTo>
                    <a:pt x="177" y="200"/>
                    <a:pt x="249" y="179"/>
                    <a:pt x="315" y="177"/>
                  </a:cubicBezTo>
                  <a:cubicBezTo>
                    <a:pt x="318" y="177"/>
                    <a:pt x="321" y="177"/>
                    <a:pt x="324" y="177"/>
                  </a:cubicBezTo>
                  <a:cubicBezTo>
                    <a:pt x="417" y="177"/>
                    <a:pt x="504" y="208"/>
                    <a:pt x="595" y="208"/>
                  </a:cubicBezTo>
                  <a:cubicBezTo>
                    <a:pt x="599" y="208"/>
                    <a:pt x="603" y="208"/>
                    <a:pt x="607" y="208"/>
                  </a:cubicBezTo>
                  <a:cubicBezTo>
                    <a:pt x="670" y="208"/>
                    <a:pt x="696" y="120"/>
                    <a:pt x="648" y="83"/>
                  </a:cubicBezTo>
                  <a:cubicBezTo>
                    <a:pt x="581" y="31"/>
                    <a:pt x="463"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0"/>
            <p:cNvSpPr/>
            <p:nvPr/>
          </p:nvSpPr>
          <p:spPr>
            <a:xfrm>
              <a:off x="4838861" y="2088740"/>
              <a:ext cx="96651" cy="30655"/>
            </a:xfrm>
            <a:custGeom>
              <a:avLst/>
              <a:gdLst/>
              <a:ahLst/>
              <a:cxnLst/>
              <a:rect l="l" t="t" r="r" b="b"/>
              <a:pathLst>
                <a:path w="722" h="229" extrusionOk="0">
                  <a:moveTo>
                    <a:pt x="279" y="1"/>
                  </a:moveTo>
                  <a:cubicBezTo>
                    <a:pt x="203" y="1"/>
                    <a:pt x="129" y="10"/>
                    <a:pt x="60" y="47"/>
                  </a:cubicBezTo>
                  <a:cubicBezTo>
                    <a:pt x="0" y="79"/>
                    <a:pt x="34" y="168"/>
                    <a:pt x="90" y="180"/>
                  </a:cubicBezTo>
                  <a:cubicBezTo>
                    <a:pt x="134" y="190"/>
                    <a:pt x="179" y="191"/>
                    <a:pt x="224" y="191"/>
                  </a:cubicBezTo>
                  <a:cubicBezTo>
                    <a:pt x="242" y="191"/>
                    <a:pt x="260" y="191"/>
                    <a:pt x="278" y="191"/>
                  </a:cubicBezTo>
                  <a:cubicBezTo>
                    <a:pt x="310" y="191"/>
                    <a:pt x="342" y="192"/>
                    <a:pt x="373" y="195"/>
                  </a:cubicBezTo>
                  <a:cubicBezTo>
                    <a:pt x="446" y="205"/>
                    <a:pt x="520" y="229"/>
                    <a:pt x="594" y="229"/>
                  </a:cubicBezTo>
                  <a:cubicBezTo>
                    <a:pt x="610" y="229"/>
                    <a:pt x="625" y="227"/>
                    <a:pt x="641" y="225"/>
                  </a:cubicBezTo>
                  <a:cubicBezTo>
                    <a:pt x="702" y="215"/>
                    <a:pt x="721" y="147"/>
                    <a:pt x="680" y="103"/>
                  </a:cubicBezTo>
                  <a:cubicBezTo>
                    <a:pt x="602" y="24"/>
                    <a:pt x="477" y="11"/>
                    <a:pt x="372" y="4"/>
                  </a:cubicBezTo>
                  <a:cubicBezTo>
                    <a:pt x="341" y="2"/>
                    <a:pt x="310" y="1"/>
                    <a:pt x="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0"/>
            <p:cNvSpPr/>
            <p:nvPr/>
          </p:nvSpPr>
          <p:spPr>
            <a:xfrm>
              <a:off x="4482510" y="2838384"/>
              <a:ext cx="263045" cy="185537"/>
            </a:xfrm>
            <a:custGeom>
              <a:avLst/>
              <a:gdLst/>
              <a:ahLst/>
              <a:cxnLst/>
              <a:rect l="l" t="t" r="r" b="b"/>
              <a:pathLst>
                <a:path w="1965" h="1386" extrusionOk="0">
                  <a:moveTo>
                    <a:pt x="1253" y="1"/>
                  </a:moveTo>
                  <a:cubicBezTo>
                    <a:pt x="769" y="1"/>
                    <a:pt x="119" y="167"/>
                    <a:pt x="119" y="167"/>
                  </a:cubicBezTo>
                  <a:cubicBezTo>
                    <a:pt x="95" y="182"/>
                    <a:pt x="48" y="196"/>
                    <a:pt x="21" y="201"/>
                  </a:cubicBezTo>
                  <a:cubicBezTo>
                    <a:pt x="1" y="305"/>
                    <a:pt x="2" y="426"/>
                    <a:pt x="10" y="532"/>
                  </a:cubicBezTo>
                  <a:cubicBezTo>
                    <a:pt x="18" y="668"/>
                    <a:pt x="10" y="805"/>
                    <a:pt x="36" y="939"/>
                  </a:cubicBezTo>
                  <a:cubicBezTo>
                    <a:pt x="51" y="1024"/>
                    <a:pt x="54" y="1151"/>
                    <a:pt x="109" y="1234"/>
                  </a:cubicBezTo>
                  <a:cubicBezTo>
                    <a:pt x="148" y="1245"/>
                    <a:pt x="186" y="1250"/>
                    <a:pt x="222" y="1250"/>
                  </a:cubicBezTo>
                  <a:cubicBezTo>
                    <a:pt x="292" y="1250"/>
                    <a:pt x="359" y="1231"/>
                    <a:pt x="431" y="1204"/>
                  </a:cubicBezTo>
                  <a:cubicBezTo>
                    <a:pt x="514" y="1170"/>
                    <a:pt x="753" y="1082"/>
                    <a:pt x="786" y="899"/>
                  </a:cubicBezTo>
                  <a:cubicBezTo>
                    <a:pt x="834" y="989"/>
                    <a:pt x="1072" y="1097"/>
                    <a:pt x="1187" y="1127"/>
                  </a:cubicBezTo>
                  <a:cubicBezTo>
                    <a:pt x="1180" y="1192"/>
                    <a:pt x="1102" y="1295"/>
                    <a:pt x="1154" y="1348"/>
                  </a:cubicBezTo>
                  <a:cubicBezTo>
                    <a:pt x="1180" y="1375"/>
                    <a:pt x="1209" y="1386"/>
                    <a:pt x="1238" y="1386"/>
                  </a:cubicBezTo>
                  <a:cubicBezTo>
                    <a:pt x="1320" y="1386"/>
                    <a:pt x="1399" y="1298"/>
                    <a:pt x="1398" y="1230"/>
                  </a:cubicBezTo>
                  <a:lnTo>
                    <a:pt x="1398" y="1230"/>
                  </a:lnTo>
                  <a:cubicBezTo>
                    <a:pt x="1418" y="1282"/>
                    <a:pt x="1432" y="1350"/>
                    <a:pt x="1497" y="1362"/>
                  </a:cubicBezTo>
                  <a:cubicBezTo>
                    <a:pt x="1504" y="1363"/>
                    <a:pt x="1511" y="1363"/>
                    <a:pt x="1518" y="1363"/>
                  </a:cubicBezTo>
                  <a:cubicBezTo>
                    <a:pt x="1584" y="1363"/>
                    <a:pt x="1636" y="1311"/>
                    <a:pt x="1647" y="1241"/>
                  </a:cubicBezTo>
                  <a:cubicBezTo>
                    <a:pt x="1660" y="1293"/>
                    <a:pt x="1711" y="1320"/>
                    <a:pt x="1763" y="1320"/>
                  </a:cubicBezTo>
                  <a:cubicBezTo>
                    <a:pt x="1774" y="1320"/>
                    <a:pt x="1785" y="1319"/>
                    <a:pt x="1795" y="1317"/>
                  </a:cubicBezTo>
                  <a:cubicBezTo>
                    <a:pt x="1819" y="1310"/>
                    <a:pt x="1838" y="1291"/>
                    <a:pt x="1847" y="1266"/>
                  </a:cubicBezTo>
                  <a:cubicBezTo>
                    <a:pt x="1964" y="869"/>
                    <a:pt x="1869" y="617"/>
                    <a:pt x="1869" y="617"/>
                  </a:cubicBezTo>
                  <a:cubicBezTo>
                    <a:pt x="1703" y="184"/>
                    <a:pt x="1253" y="1"/>
                    <a:pt x="1253" y="1"/>
                  </a:cubicBezTo>
                  <a:close/>
                </a:path>
              </a:pathLst>
            </a:custGeom>
            <a:solidFill>
              <a:srgbClr val="FECB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0"/>
            <p:cNvSpPr/>
            <p:nvPr/>
          </p:nvSpPr>
          <p:spPr>
            <a:xfrm>
              <a:off x="4617447" y="2917097"/>
              <a:ext cx="55152" cy="108832"/>
            </a:xfrm>
            <a:custGeom>
              <a:avLst/>
              <a:gdLst/>
              <a:ahLst/>
              <a:cxnLst/>
              <a:rect l="l" t="t" r="r" b="b"/>
              <a:pathLst>
                <a:path w="412" h="813" extrusionOk="0">
                  <a:moveTo>
                    <a:pt x="23" y="0"/>
                  </a:moveTo>
                  <a:cubicBezTo>
                    <a:pt x="10" y="0"/>
                    <a:pt x="1" y="21"/>
                    <a:pt x="15" y="32"/>
                  </a:cubicBezTo>
                  <a:cubicBezTo>
                    <a:pt x="146" y="129"/>
                    <a:pt x="251" y="225"/>
                    <a:pt x="317" y="380"/>
                  </a:cubicBezTo>
                  <a:cubicBezTo>
                    <a:pt x="349" y="457"/>
                    <a:pt x="380" y="539"/>
                    <a:pt x="371" y="625"/>
                  </a:cubicBezTo>
                  <a:cubicBezTo>
                    <a:pt x="360" y="728"/>
                    <a:pt x="292" y="784"/>
                    <a:pt x="196" y="784"/>
                  </a:cubicBezTo>
                  <a:cubicBezTo>
                    <a:pt x="189" y="784"/>
                    <a:pt x="182" y="783"/>
                    <a:pt x="176" y="783"/>
                  </a:cubicBezTo>
                  <a:cubicBezTo>
                    <a:pt x="175" y="783"/>
                    <a:pt x="174" y="783"/>
                    <a:pt x="174" y="783"/>
                  </a:cubicBezTo>
                  <a:cubicBezTo>
                    <a:pt x="166" y="783"/>
                    <a:pt x="165" y="794"/>
                    <a:pt x="172" y="797"/>
                  </a:cubicBezTo>
                  <a:cubicBezTo>
                    <a:pt x="191" y="808"/>
                    <a:pt x="211" y="813"/>
                    <a:pt x="232" y="813"/>
                  </a:cubicBezTo>
                  <a:cubicBezTo>
                    <a:pt x="276" y="813"/>
                    <a:pt x="320" y="790"/>
                    <a:pt x="351" y="755"/>
                  </a:cubicBezTo>
                  <a:cubicBezTo>
                    <a:pt x="406" y="694"/>
                    <a:pt x="412" y="604"/>
                    <a:pt x="397" y="525"/>
                  </a:cubicBezTo>
                  <a:cubicBezTo>
                    <a:pt x="354" y="295"/>
                    <a:pt x="211" y="138"/>
                    <a:pt x="31" y="3"/>
                  </a:cubicBezTo>
                  <a:cubicBezTo>
                    <a:pt x="28" y="1"/>
                    <a:pt x="26" y="0"/>
                    <a:pt x="23" y="0"/>
                  </a:cubicBezTo>
                  <a:close/>
                </a:path>
              </a:pathLst>
            </a:custGeom>
            <a:solidFill>
              <a:srgbClr val="F7B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0"/>
            <p:cNvSpPr/>
            <p:nvPr/>
          </p:nvSpPr>
          <p:spPr>
            <a:xfrm>
              <a:off x="4663898" y="2902907"/>
              <a:ext cx="44845" cy="120077"/>
            </a:xfrm>
            <a:custGeom>
              <a:avLst/>
              <a:gdLst/>
              <a:ahLst/>
              <a:cxnLst/>
              <a:rect l="l" t="t" r="r" b="b"/>
              <a:pathLst>
                <a:path w="335" h="897" extrusionOk="0">
                  <a:moveTo>
                    <a:pt x="11" y="1"/>
                  </a:moveTo>
                  <a:cubicBezTo>
                    <a:pt x="5" y="1"/>
                    <a:pt x="0" y="9"/>
                    <a:pt x="6" y="16"/>
                  </a:cubicBezTo>
                  <a:cubicBezTo>
                    <a:pt x="53" y="75"/>
                    <a:pt x="108" y="129"/>
                    <a:pt x="155" y="187"/>
                  </a:cubicBezTo>
                  <a:cubicBezTo>
                    <a:pt x="216" y="262"/>
                    <a:pt x="243" y="343"/>
                    <a:pt x="263" y="436"/>
                  </a:cubicBezTo>
                  <a:cubicBezTo>
                    <a:pt x="283" y="528"/>
                    <a:pt x="292" y="624"/>
                    <a:pt x="273" y="717"/>
                  </a:cubicBezTo>
                  <a:cubicBezTo>
                    <a:pt x="263" y="759"/>
                    <a:pt x="249" y="803"/>
                    <a:pt x="216" y="832"/>
                  </a:cubicBezTo>
                  <a:cubicBezTo>
                    <a:pt x="199" y="847"/>
                    <a:pt x="182" y="854"/>
                    <a:pt x="166" y="854"/>
                  </a:cubicBezTo>
                  <a:cubicBezTo>
                    <a:pt x="116" y="854"/>
                    <a:pt x="79" y="786"/>
                    <a:pt x="62" y="733"/>
                  </a:cubicBezTo>
                  <a:cubicBezTo>
                    <a:pt x="59" y="725"/>
                    <a:pt x="51" y="721"/>
                    <a:pt x="44" y="721"/>
                  </a:cubicBezTo>
                  <a:cubicBezTo>
                    <a:pt x="32" y="721"/>
                    <a:pt x="21" y="730"/>
                    <a:pt x="26" y="744"/>
                  </a:cubicBezTo>
                  <a:cubicBezTo>
                    <a:pt x="47" y="808"/>
                    <a:pt x="89" y="897"/>
                    <a:pt x="164" y="897"/>
                  </a:cubicBezTo>
                  <a:cubicBezTo>
                    <a:pt x="173" y="897"/>
                    <a:pt x="183" y="896"/>
                    <a:pt x="193" y="893"/>
                  </a:cubicBezTo>
                  <a:cubicBezTo>
                    <a:pt x="278" y="870"/>
                    <a:pt x="307" y="754"/>
                    <a:pt x="316" y="681"/>
                  </a:cubicBezTo>
                  <a:cubicBezTo>
                    <a:pt x="334" y="552"/>
                    <a:pt x="311" y="404"/>
                    <a:pt x="258" y="285"/>
                  </a:cubicBezTo>
                  <a:cubicBezTo>
                    <a:pt x="211" y="175"/>
                    <a:pt x="111" y="77"/>
                    <a:pt x="18" y="4"/>
                  </a:cubicBezTo>
                  <a:cubicBezTo>
                    <a:pt x="16" y="2"/>
                    <a:pt x="13" y="1"/>
                    <a:pt x="11" y="1"/>
                  </a:cubicBezTo>
                  <a:close/>
                </a:path>
              </a:pathLst>
            </a:custGeom>
            <a:solidFill>
              <a:srgbClr val="F7B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0"/>
            <p:cNvSpPr/>
            <p:nvPr/>
          </p:nvSpPr>
          <p:spPr>
            <a:xfrm>
              <a:off x="4037004" y="2856322"/>
              <a:ext cx="540011" cy="354876"/>
            </a:xfrm>
            <a:custGeom>
              <a:avLst/>
              <a:gdLst/>
              <a:ahLst/>
              <a:cxnLst/>
              <a:rect l="l" t="t" r="r" b="b"/>
              <a:pathLst>
                <a:path w="4034" h="2651" extrusionOk="0">
                  <a:moveTo>
                    <a:pt x="3502" y="1"/>
                  </a:moveTo>
                  <a:cubicBezTo>
                    <a:pt x="3502" y="1"/>
                    <a:pt x="2588" y="247"/>
                    <a:pt x="1161" y="590"/>
                  </a:cubicBezTo>
                  <a:lnTo>
                    <a:pt x="0" y="2606"/>
                  </a:lnTo>
                  <a:cubicBezTo>
                    <a:pt x="0" y="2606"/>
                    <a:pt x="184" y="2650"/>
                    <a:pt x="530" y="2650"/>
                  </a:cubicBezTo>
                  <a:cubicBezTo>
                    <a:pt x="1175" y="2650"/>
                    <a:pt x="2387" y="2497"/>
                    <a:pt x="4034" y="1617"/>
                  </a:cubicBezTo>
                  <a:cubicBezTo>
                    <a:pt x="4034" y="1617"/>
                    <a:pt x="3806" y="552"/>
                    <a:pt x="35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p:nvPr/>
          </p:nvSpPr>
          <p:spPr>
            <a:xfrm>
              <a:off x="4092960" y="2847621"/>
              <a:ext cx="419801" cy="136542"/>
            </a:xfrm>
            <a:custGeom>
              <a:avLst/>
              <a:gdLst/>
              <a:ahLst/>
              <a:cxnLst/>
              <a:rect l="l" t="t" r="r" b="b"/>
              <a:pathLst>
                <a:path w="3136" h="1020" extrusionOk="0">
                  <a:moveTo>
                    <a:pt x="3056" y="0"/>
                  </a:moveTo>
                  <a:cubicBezTo>
                    <a:pt x="3051" y="0"/>
                    <a:pt x="3046" y="1"/>
                    <a:pt x="3040" y="2"/>
                  </a:cubicBezTo>
                  <a:cubicBezTo>
                    <a:pt x="2040" y="277"/>
                    <a:pt x="1048" y="578"/>
                    <a:pt x="62" y="906"/>
                  </a:cubicBezTo>
                  <a:cubicBezTo>
                    <a:pt x="0" y="927"/>
                    <a:pt x="18" y="1019"/>
                    <a:pt x="75" y="1019"/>
                  </a:cubicBezTo>
                  <a:cubicBezTo>
                    <a:pt x="80" y="1019"/>
                    <a:pt x="86" y="1018"/>
                    <a:pt x="93" y="1016"/>
                  </a:cubicBezTo>
                  <a:cubicBezTo>
                    <a:pt x="1078" y="689"/>
                    <a:pt x="2071" y="388"/>
                    <a:pt x="3070" y="112"/>
                  </a:cubicBezTo>
                  <a:cubicBezTo>
                    <a:pt x="3135" y="94"/>
                    <a:pt x="3115" y="0"/>
                    <a:pt x="3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0"/>
            <p:cNvSpPr/>
            <p:nvPr/>
          </p:nvSpPr>
          <p:spPr>
            <a:xfrm>
              <a:off x="4634582" y="3849199"/>
              <a:ext cx="101068" cy="150330"/>
            </a:xfrm>
            <a:custGeom>
              <a:avLst/>
              <a:gdLst/>
              <a:ahLst/>
              <a:cxnLst/>
              <a:rect l="l" t="t" r="r" b="b"/>
              <a:pathLst>
                <a:path w="755" h="1123" extrusionOk="0">
                  <a:moveTo>
                    <a:pt x="379" y="0"/>
                  </a:moveTo>
                  <a:cubicBezTo>
                    <a:pt x="378" y="0"/>
                    <a:pt x="377" y="1"/>
                    <a:pt x="376" y="1"/>
                  </a:cubicBezTo>
                  <a:cubicBezTo>
                    <a:pt x="169" y="51"/>
                    <a:pt x="75" y="273"/>
                    <a:pt x="32" y="471"/>
                  </a:cubicBezTo>
                  <a:cubicBezTo>
                    <a:pt x="2" y="611"/>
                    <a:pt x="1" y="772"/>
                    <a:pt x="54" y="906"/>
                  </a:cubicBezTo>
                  <a:cubicBezTo>
                    <a:pt x="77" y="967"/>
                    <a:pt x="112" y="1013"/>
                    <a:pt x="155" y="1047"/>
                  </a:cubicBezTo>
                  <a:cubicBezTo>
                    <a:pt x="218" y="1097"/>
                    <a:pt x="298" y="1122"/>
                    <a:pt x="378" y="1122"/>
                  </a:cubicBezTo>
                  <a:cubicBezTo>
                    <a:pt x="419" y="1122"/>
                    <a:pt x="460" y="1116"/>
                    <a:pt x="499" y="1102"/>
                  </a:cubicBezTo>
                  <a:cubicBezTo>
                    <a:pt x="647" y="1051"/>
                    <a:pt x="755" y="900"/>
                    <a:pt x="755" y="738"/>
                  </a:cubicBezTo>
                  <a:cubicBezTo>
                    <a:pt x="755" y="614"/>
                    <a:pt x="691" y="492"/>
                    <a:pt x="592" y="421"/>
                  </a:cubicBezTo>
                  <a:cubicBezTo>
                    <a:pt x="497" y="353"/>
                    <a:pt x="361" y="297"/>
                    <a:pt x="335" y="164"/>
                  </a:cubicBezTo>
                  <a:cubicBezTo>
                    <a:pt x="325" y="113"/>
                    <a:pt x="351" y="58"/>
                    <a:pt x="386" y="20"/>
                  </a:cubicBezTo>
                  <a:cubicBezTo>
                    <a:pt x="394" y="13"/>
                    <a:pt x="388" y="0"/>
                    <a:pt x="3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0"/>
            <p:cNvSpPr/>
            <p:nvPr/>
          </p:nvSpPr>
          <p:spPr>
            <a:xfrm>
              <a:off x="4650512" y="3886547"/>
              <a:ext cx="72019" cy="104816"/>
            </a:xfrm>
            <a:custGeom>
              <a:avLst/>
              <a:gdLst/>
              <a:ahLst/>
              <a:cxnLst/>
              <a:rect l="l" t="t" r="r" b="b"/>
              <a:pathLst>
                <a:path w="538" h="783" extrusionOk="0">
                  <a:moveTo>
                    <a:pt x="236" y="1"/>
                  </a:moveTo>
                  <a:cubicBezTo>
                    <a:pt x="236" y="1"/>
                    <a:pt x="235" y="1"/>
                    <a:pt x="235" y="1"/>
                  </a:cubicBezTo>
                  <a:cubicBezTo>
                    <a:pt x="92" y="46"/>
                    <a:pt x="37" y="205"/>
                    <a:pt x="16" y="345"/>
                  </a:cubicBezTo>
                  <a:cubicBezTo>
                    <a:pt x="0" y="444"/>
                    <a:pt x="6" y="556"/>
                    <a:pt x="50" y="647"/>
                  </a:cubicBezTo>
                  <a:cubicBezTo>
                    <a:pt x="68" y="686"/>
                    <a:pt x="95" y="716"/>
                    <a:pt x="127" y="740"/>
                  </a:cubicBezTo>
                  <a:cubicBezTo>
                    <a:pt x="167" y="768"/>
                    <a:pt x="217" y="782"/>
                    <a:pt x="267" y="782"/>
                  </a:cubicBezTo>
                  <a:cubicBezTo>
                    <a:pt x="302" y="782"/>
                    <a:pt x="337" y="775"/>
                    <a:pt x="369" y="761"/>
                  </a:cubicBezTo>
                  <a:cubicBezTo>
                    <a:pt x="470" y="720"/>
                    <a:pt x="537" y="609"/>
                    <a:pt x="530" y="496"/>
                  </a:cubicBezTo>
                  <a:cubicBezTo>
                    <a:pt x="525" y="412"/>
                    <a:pt x="475" y="330"/>
                    <a:pt x="403" y="285"/>
                  </a:cubicBezTo>
                  <a:cubicBezTo>
                    <a:pt x="334" y="241"/>
                    <a:pt x="237" y="208"/>
                    <a:pt x="213" y="117"/>
                  </a:cubicBezTo>
                  <a:cubicBezTo>
                    <a:pt x="204" y="82"/>
                    <a:pt x="219" y="44"/>
                    <a:pt x="242" y="15"/>
                  </a:cubicBezTo>
                  <a:cubicBezTo>
                    <a:pt x="246" y="9"/>
                    <a:pt x="242" y="1"/>
                    <a:pt x="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p:nvPr/>
          </p:nvSpPr>
          <p:spPr>
            <a:xfrm>
              <a:off x="4565775" y="3975433"/>
              <a:ext cx="239083" cy="86745"/>
            </a:xfrm>
            <a:custGeom>
              <a:avLst/>
              <a:gdLst/>
              <a:ahLst/>
              <a:cxnLst/>
              <a:rect l="l" t="t" r="r" b="b"/>
              <a:pathLst>
                <a:path w="1786" h="648" extrusionOk="0">
                  <a:moveTo>
                    <a:pt x="182" y="0"/>
                  </a:moveTo>
                  <a:cubicBezTo>
                    <a:pt x="80" y="0"/>
                    <a:pt x="1" y="97"/>
                    <a:pt x="22" y="203"/>
                  </a:cubicBezTo>
                  <a:lnTo>
                    <a:pt x="107" y="648"/>
                  </a:lnTo>
                  <a:lnTo>
                    <a:pt x="1681" y="648"/>
                  </a:lnTo>
                  <a:lnTo>
                    <a:pt x="1767" y="203"/>
                  </a:lnTo>
                  <a:cubicBezTo>
                    <a:pt x="1785" y="99"/>
                    <a:pt x="1709" y="1"/>
                    <a:pt x="1608" y="0"/>
                  </a:cubicBezTo>
                  <a:close/>
                </a:path>
              </a:pathLst>
            </a:custGeom>
            <a:solidFill>
              <a:srgbClr val="363F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4565641" y="3975567"/>
              <a:ext cx="140960" cy="86745"/>
            </a:xfrm>
            <a:custGeom>
              <a:avLst/>
              <a:gdLst/>
              <a:ahLst/>
              <a:cxnLst/>
              <a:rect l="l" t="t" r="r" b="b"/>
              <a:pathLst>
                <a:path w="1053" h="648" extrusionOk="0">
                  <a:moveTo>
                    <a:pt x="182" y="0"/>
                  </a:moveTo>
                  <a:cubicBezTo>
                    <a:pt x="80" y="0"/>
                    <a:pt x="1" y="98"/>
                    <a:pt x="21" y="203"/>
                  </a:cubicBezTo>
                  <a:lnTo>
                    <a:pt x="107" y="648"/>
                  </a:lnTo>
                  <a:lnTo>
                    <a:pt x="1053" y="648"/>
                  </a:lnTo>
                  <a:cubicBezTo>
                    <a:pt x="905" y="582"/>
                    <a:pt x="765" y="499"/>
                    <a:pt x="637" y="387"/>
                  </a:cubicBezTo>
                  <a:cubicBezTo>
                    <a:pt x="504" y="273"/>
                    <a:pt x="414" y="141"/>
                    <a:pt x="342" y="0"/>
                  </a:cubicBezTo>
                  <a:close/>
                </a:path>
              </a:pathLst>
            </a:custGeom>
            <a:solidFill>
              <a:srgbClr val="2F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4332179" y="3447068"/>
              <a:ext cx="357955" cy="573076"/>
            </a:xfrm>
            <a:custGeom>
              <a:avLst/>
              <a:gdLst/>
              <a:ahLst/>
              <a:cxnLst/>
              <a:rect l="l" t="t" r="r" b="b"/>
              <a:pathLst>
                <a:path w="2674" h="4281" extrusionOk="0">
                  <a:moveTo>
                    <a:pt x="593" y="1"/>
                  </a:moveTo>
                  <a:cubicBezTo>
                    <a:pt x="266" y="1"/>
                    <a:pt x="0" y="275"/>
                    <a:pt x="0" y="613"/>
                  </a:cubicBezTo>
                  <a:lnTo>
                    <a:pt x="0" y="4281"/>
                  </a:lnTo>
                  <a:lnTo>
                    <a:pt x="269" y="4281"/>
                  </a:lnTo>
                  <a:lnTo>
                    <a:pt x="269" y="613"/>
                  </a:lnTo>
                  <a:cubicBezTo>
                    <a:pt x="269" y="428"/>
                    <a:pt x="414" y="278"/>
                    <a:pt x="593" y="278"/>
                  </a:cubicBezTo>
                  <a:lnTo>
                    <a:pt x="2674" y="278"/>
                  </a:lnTo>
                  <a:lnTo>
                    <a:pt x="26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a:off x="4338203" y="4059099"/>
              <a:ext cx="552862" cy="44577"/>
            </a:xfrm>
            <a:custGeom>
              <a:avLst/>
              <a:gdLst/>
              <a:ahLst/>
              <a:cxnLst/>
              <a:rect l="l" t="t" r="r" b="b"/>
              <a:pathLst>
                <a:path w="4130" h="333" extrusionOk="0">
                  <a:moveTo>
                    <a:pt x="0" y="0"/>
                  </a:moveTo>
                  <a:lnTo>
                    <a:pt x="0" y="333"/>
                  </a:lnTo>
                  <a:lnTo>
                    <a:pt x="4130" y="333"/>
                  </a:lnTo>
                  <a:lnTo>
                    <a:pt x="41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4301256" y="3895650"/>
              <a:ext cx="100666" cy="207892"/>
            </a:xfrm>
            <a:custGeom>
              <a:avLst/>
              <a:gdLst/>
              <a:ahLst/>
              <a:cxnLst/>
              <a:rect l="l" t="t" r="r" b="b"/>
              <a:pathLst>
                <a:path w="752" h="1553" extrusionOk="0">
                  <a:moveTo>
                    <a:pt x="80" y="1"/>
                  </a:moveTo>
                  <a:cubicBezTo>
                    <a:pt x="36" y="1"/>
                    <a:pt x="0" y="38"/>
                    <a:pt x="0" y="83"/>
                  </a:cubicBezTo>
                  <a:lnTo>
                    <a:pt x="0" y="1553"/>
                  </a:lnTo>
                  <a:lnTo>
                    <a:pt x="751" y="1553"/>
                  </a:lnTo>
                  <a:lnTo>
                    <a:pt x="751" y="83"/>
                  </a:lnTo>
                  <a:cubicBezTo>
                    <a:pt x="751" y="38"/>
                    <a:pt x="715" y="1"/>
                    <a:pt x="671" y="1"/>
                  </a:cubicBezTo>
                  <a:close/>
                </a:path>
              </a:pathLst>
            </a:custGeom>
            <a:solidFill>
              <a:srgbClr val="363F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0"/>
            <p:cNvSpPr/>
            <p:nvPr/>
          </p:nvSpPr>
          <p:spPr>
            <a:xfrm>
              <a:off x="4301122" y="3895784"/>
              <a:ext cx="87949" cy="207892"/>
            </a:xfrm>
            <a:custGeom>
              <a:avLst/>
              <a:gdLst/>
              <a:ahLst/>
              <a:cxnLst/>
              <a:rect l="l" t="t" r="r" b="b"/>
              <a:pathLst>
                <a:path w="657" h="1553" extrusionOk="0">
                  <a:moveTo>
                    <a:pt x="79" y="1"/>
                  </a:moveTo>
                  <a:cubicBezTo>
                    <a:pt x="36" y="1"/>
                    <a:pt x="0" y="38"/>
                    <a:pt x="0" y="83"/>
                  </a:cubicBezTo>
                  <a:lnTo>
                    <a:pt x="0" y="1553"/>
                  </a:lnTo>
                  <a:lnTo>
                    <a:pt x="657" y="1553"/>
                  </a:lnTo>
                  <a:cubicBezTo>
                    <a:pt x="498" y="1376"/>
                    <a:pt x="390" y="1174"/>
                    <a:pt x="326" y="897"/>
                  </a:cubicBezTo>
                  <a:cubicBezTo>
                    <a:pt x="261" y="601"/>
                    <a:pt x="263" y="299"/>
                    <a:pt x="240" y="1"/>
                  </a:cubicBezTo>
                  <a:close/>
                </a:path>
              </a:pathLst>
            </a:custGeom>
            <a:solidFill>
              <a:srgbClr val="2F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0"/>
            <p:cNvSpPr/>
            <p:nvPr/>
          </p:nvSpPr>
          <p:spPr>
            <a:xfrm>
              <a:off x="4641007" y="3377458"/>
              <a:ext cx="99060" cy="70681"/>
            </a:xfrm>
            <a:custGeom>
              <a:avLst/>
              <a:gdLst/>
              <a:ahLst/>
              <a:cxnLst/>
              <a:rect l="l" t="t" r="r" b="b"/>
              <a:pathLst>
                <a:path w="740" h="528" extrusionOk="0">
                  <a:moveTo>
                    <a:pt x="1" y="0"/>
                  </a:moveTo>
                  <a:lnTo>
                    <a:pt x="1" y="193"/>
                  </a:lnTo>
                  <a:cubicBezTo>
                    <a:pt x="1" y="379"/>
                    <a:pt x="151" y="528"/>
                    <a:pt x="336" y="528"/>
                  </a:cubicBezTo>
                  <a:lnTo>
                    <a:pt x="404" y="528"/>
                  </a:lnTo>
                  <a:cubicBezTo>
                    <a:pt x="589" y="528"/>
                    <a:pt x="739" y="379"/>
                    <a:pt x="739" y="193"/>
                  </a:cubicBezTo>
                  <a:lnTo>
                    <a:pt x="739" y="0"/>
                  </a:lnTo>
                  <a:close/>
                </a:path>
              </a:pathLst>
            </a:custGeom>
            <a:solidFill>
              <a:srgbClr val="282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0"/>
            <p:cNvSpPr/>
            <p:nvPr/>
          </p:nvSpPr>
          <p:spPr>
            <a:xfrm>
              <a:off x="4505803" y="3495260"/>
              <a:ext cx="366121" cy="344167"/>
            </a:xfrm>
            <a:custGeom>
              <a:avLst/>
              <a:gdLst/>
              <a:ahLst/>
              <a:cxnLst/>
              <a:rect l="l" t="t" r="r" b="b"/>
              <a:pathLst>
                <a:path w="2735" h="2571" extrusionOk="0">
                  <a:moveTo>
                    <a:pt x="908" y="1"/>
                  </a:moveTo>
                  <a:cubicBezTo>
                    <a:pt x="446" y="338"/>
                    <a:pt x="1" y="1018"/>
                    <a:pt x="1" y="1545"/>
                  </a:cubicBezTo>
                  <a:cubicBezTo>
                    <a:pt x="1" y="2272"/>
                    <a:pt x="614" y="2570"/>
                    <a:pt x="1368" y="2570"/>
                  </a:cubicBezTo>
                  <a:cubicBezTo>
                    <a:pt x="2123" y="2570"/>
                    <a:pt x="2735" y="2274"/>
                    <a:pt x="2735" y="1545"/>
                  </a:cubicBezTo>
                  <a:cubicBezTo>
                    <a:pt x="2735" y="1018"/>
                    <a:pt x="2272" y="338"/>
                    <a:pt x="1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534718" y="3463132"/>
              <a:ext cx="308291" cy="349120"/>
            </a:xfrm>
            <a:custGeom>
              <a:avLst/>
              <a:gdLst/>
              <a:ahLst/>
              <a:cxnLst/>
              <a:rect l="l" t="t" r="r" b="b"/>
              <a:pathLst>
                <a:path w="2303" h="2608" extrusionOk="0">
                  <a:moveTo>
                    <a:pt x="786" y="1"/>
                  </a:moveTo>
                  <a:lnTo>
                    <a:pt x="768" y="445"/>
                  </a:lnTo>
                  <a:lnTo>
                    <a:pt x="766" y="445"/>
                  </a:lnTo>
                  <a:cubicBezTo>
                    <a:pt x="548" y="602"/>
                    <a:pt x="335" y="850"/>
                    <a:pt x="190" y="1115"/>
                  </a:cubicBezTo>
                  <a:cubicBezTo>
                    <a:pt x="75" y="1326"/>
                    <a:pt x="1" y="1547"/>
                    <a:pt x="1" y="1744"/>
                  </a:cubicBezTo>
                  <a:cubicBezTo>
                    <a:pt x="1" y="2357"/>
                    <a:pt x="516" y="2608"/>
                    <a:pt x="1152" y="2608"/>
                  </a:cubicBezTo>
                  <a:cubicBezTo>
                    <a:pt x="1787" y="2608"/>
                    <a:pt x="2303" y="2358"/>
                    <a:pt x="2303" y="1744"/>
                  </a:cubicBezTo>
                  <a:cubicBezTo>
                    <a:pt x="2303" y="1533"/>
                    <a:pt x="2215" y="1294"/>
                    <a:pt x="2082" y="1069"/>
                  </a:cubicBezTo>
                  <a:cubicBezTo>
                    <a:pt x="1933" y="820"/>
                    <a:pt x="1729" y="593"/>
                    <a:pt x="1524" y="445"/>
                  </a:cubicBezTo>
                  <a:lnTo>
                    <a:pt x="1519" y="445"/>
                  </a:lnTo>
                  <a:lnTo>
                    <a:pt x="1519" y="1"/>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4534718" y="3606100"/>
              <a:ext cx="308291" cy="206152"/>
            </a:xfrm>
            <a:custGeom>
              <a:avLst/>
              <a:gdLst/>
              <a:ahLst/>
              <a:cxnLst/>
              <a:rect l="l" t="t" r="r" b="b"/>
              <a:pathLst>
                <a:path w="2303" h="1540" extrusionOk="0">
                  <a:moveTo>
                    <a:pt x="2081" y="1"/>
                  </a:moveTo>
                  <a:cubicBezTo>
                    <a:pt x="1726" y="53"/>
                    <a:pt x="1330" y="70"/>
                    <a:pt x="964" y="70"/>
                  </a:cubicBezTo>
                  <a:cubicBezTo>
                    <a:pt x="677" y="70"/>
                    <a:pt x="408" y="60"/>
                    <a:pt x="190" y="47"/>
                  </a:cubicBezTo>
                  <a:cubicBezTo>
                    <a:pt x="143" y="133"/>
                    <a:pt x="103" y="220"/>
                    <a:pt x="72" y="305"/>
                  </a:cubicBezTo>
                  <a:cubicBezTo>
                    <a:pt x="27" y="432"/>
                    <a:pt x="1" y="558"/>
                    <a:pt x="1" y="676"/>
                  </a:cubicBezTo>
                  <a:cubicBezTo>
                    <a:pt x="1" y="1289"/>
                    <a:pt x="516" y="1540"/>
                    <a:pt x="1152" y="1540"/>
                  </a:cubicBezTo>
                  <a:cubicBezTo>
                    <a:pt x="1787" y="1540"/>
                    <a:pt x="2303" y="1290"/>
                    <a:pt x="2303" y="676"/>
                  </a:cubicBezTo>
                  <a:cubicBezTo>
                    <a:pt x="2303" y="663"/>
                    <a:pt x="2303" y="652"/>
                    <a:pt x="2302" y="638"/>
                  </a:cubicBezTo>
                  <a:cubicBezTo>
                    <a:pt x="2293" y="437"/>
                    <a:pt x="2207" y="212"/>
                    <a:pt x="20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4544356" y="3606100"/>
              <a:ext cx="298519" cy="88619"/>
            </a:xfrm>
            <a:custGeom>
              <a:avLst/>
              <a:gdLst/>
              <a:ahLst/>
              <a:cxnLst/>
              <a:rect l="l" t="t" r="r" b="b"/>
              <a:pathLst>
                <a:path w="2230" h="662" extrusionOk="0">
                  <a:moveTo>
                    <a:pt x="2009" y="1"/>
                  </a:moveTo>
                  <a:cubicBezTo>
                    <a:pt x="1654" y="53"/>
                    <a:pt x="1258" y="70"/>
                    <a:pt x="892" y="70"/>
                  </a:cubicBezTo>
                  <a:cubicBezTo>
                    <a:pt x="605" y="70"/>
                    <a:pt x="336" y="60"/>
                    <a:pt x="118" y="47"/>
                  </a:cubicBezTo>
                  <a:cubicBezTo>
                    <a:pt x="71" y="133"/>
                    <a:pt x="31" y="220"/>
                    <a:pt x="0" y="305"/>
                  </a:cubicBezTo>
                  <a:cubicBezTo>
                    <a:pt x="31" y="319"/>
                    <a:pt x="63" y="332"/>
                    <a:pt x="93" y="344"/>
                  </a:cubicBezTo>
                  <a:cubicBezTo>
                    <a:pt x="633" y="551"/>
                    <a:pt x="1211" y="661"/>
                    <a:pt x="1788" y="661"/>
                  </a:cubicBezTo>
                  <a:cubicBezTo>
                    <a:pt x="1935" y="661"/>
                    <a:pt x="2083" y="654"/>
                    <a:pt x="2230" y="639"/>
                  </a:cubicBezTo>
                  <a:cubicBezTo>
                    <a:pt x="2221" y="437"/>
                    <a:pt x="2135" y="212"/>
                    <a:pt x="20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4614770" y="3602218"/>
              <a:ext cx="22489" cy="22355"/>
            </a:xfrm>
            <a:custGeom>
              <a:avLst/>
              <a:gdLst/>
              <a:ahLst/>
              <a:cxnLst/>
              <a:rect l="l" t="t" r="r" b="b"/>
              <a:pathLst>
                <a:path w="168" h="167" extrusionOk="0">
                  <a:moveTo>
                    <a:pt x="81" y="0"/>
                  </a:moveTo>
                  <a:cubicBezTo>
                    <a:pt x="61" y="0"/>
                    <a:pt x="38" y="9"/>
                    <a:pt x="25" y="25"/>
                  </a:cubicBezTo>
                  <a:cubicBezTo>
                    <a:pt x="10" y="39"/>
                    <a:pt x="0" y="63"/>
                    <a:pt x="1" y="83"/>
                  </a:cubicBezTo>
                  <a:cubicBezTo>
                    <a:pt x="2" y="105"/>
                    <a:pt x="9" y="127"/>
                    <a:pt x="25" y="142"/>
                  </a:cubicBezTo>
                  <a:cubicBezTo>
                    <a:pt x="40" y="158"/>
                    <a:pt x="58" y="167"/>
                    <a:pt x="81" y="167"/>
                  </a:cubicBezTo>
                  <a:lnTo>
                    <a:pt x="87" y="167"/>
                  </a:lnTo>
                  <a:cubicBezTo>
                    <a:pt x="108" y="167"/>
                    <a:pt x="129" y="158"/>
                    <a:pt x="143" y="142"/>
                  </a:cubicBezTo>
                  <a:cubicBezTo>
                    <a:pt x="158" y="128"/>
                    <a:pt x="168" y="103"/>
                    <a:pt x="166" y="83"/>
                  </a:cubicBezTo>
                  <a:cubicBezTo>
                    <a:pt x="165" y="61"/>
                    <a:pt x="159" y="40"/>
                    <a:pt x="143" y="25"/>
                  </a:cubicBezTo>
                  <a:cubicBezTo>
                    <a:pt x="128" y="9"/>
                    <a:pt x="10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4658544" y="3563263"/>
              <a:ext cx="22623" cy="23293"/>
            </a:xfrm>
            <a:custGeom>
              <a:avLst/>
              <a:gdLst/>
              <a:ahLst/>
              <a:cxnLst/>
              <a:rect l="l" t="t" r="r" b="b"/>
              <a:pathLst>
                <a:path w="169" h="174" extrusionOk="0">
                  <a:moveTo>
                    <a:pt x="81" y="1"/>
                  </a:moveTo>
                  <a:cubicBezTo>
                    <a:pt x="62" y="1"/>
                    <a:pt x="37" y="10"/>
                    <a:pt x="25" y="25"/>
                  </a:cubicBezTo>
                  <a:cubicBezTo>
                    <a:pt x="11" y="40"/>
                    <a:pt x="1" y="62"/>
                    <a:pt x="2" y="84"/>
                  </a:cubicBezTo>
                  <a:cubicBezTo>
                    <a:pt x="3" y="106"/>
                    <a:pt x="10" y="127"/>
                    <a:pt x="25" y="143"/>
                  </a:cubicBezTo>
                  <a:lnTo>
                    <a:pt x="31" y="149"/>
                  </a:lnTo>
                  <a:cubicBezTo>
                    <a:pt x="46" y="164"/>
                    <a:pt x="67" y="173"/>
                    <a:pt x="88" y="173"/>
                  </a:cubicBezTo>
                  <a:cubicBezTo>
                    <a:pt x="107" y="173"/>
                    <a:pt x="131" y="164"/>
                    <a:pt x="144" y="149"/>
                  </a:cubicBezTo>
                  <a:cubicBezTo>
                    <a:pt x="158" y="134"/>
                    <a:pt x="168" y="112"/>
                    <a:pt x="166" y="91"/>
                  </a:cubicBezTo>
                  <a:cubicBezTo>
                    <a:pt x="166" y="69"/>
                    <a:pt x="159" y="49"/>
                    <a:pt x="144" y="31"/>
                  </a:cubicBezTo>
                  <a:lnTo>
                    <a:pt x="138" y="25"/>
                  </a:lnTo>
                  <a:cubicBezTo>
                    <a:pt x="123" y="10"/>
                    <a:pt x="102" y="1"/>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p:nvPr/>
          </p:nvSpPr>
          <p:spPr>
            <a:xfrm>
              <a:off x="4669789" y="3606234"/>
              <a:ext cx="27978" cy="22489"/>
            </a:xfrm>
            <a:custGeom>
              <a:avLst/>
              <a:gdLst/>
              <a:ahLst/>
              <a:cxnLst/>
              <a:rect l="l" t="t" r="r" b="b"/>
              <a:pathLst>
                <a:path w="209" h="168" extrusionOk="0">
                  <a:moveTo>
                    <a:pt x="105" y="1"/>
                  </a:moveTo>
                  <a:cubicBezTo>
                    <a:pt x="0" y="1"/>
                    <a:pt x="0" y="168"/>
                    <a:pt x="105" y="168"/>
                  </a:cubicBezTo>
                  <a:cubicBezTo>
                    <a:pt x="208" y="168"/>
                    <a:pt x="208" y="1"/>
                    <a:pt x="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4716775" y="3642511"/>
              <a:ext cx="22623" cy="22489"/>
            </a:xfrm>
            <a:custGeom>
              <a:avLst/>
              <a:gdLst/>
              <a:ahLst/>
              <a:cxnLst/>
              <a:rect l="l" t="t" r="r" b="b"/>
              <a:pathLst>
                <a:path w="169" h="168" extrusionOk="0">
                  <a:moveTo>
                    <a:pt x="81" y="1"/>
                  </a:moveTo>
                  <a:cubicBezTo>
                    <a:pt x="61" y="1"/>
                    <a:pt x="38" y="10"/>
                    <a:pt x="25" y="25"/>
                  </a:cubicBezTo>
                  <a:cubicBezTo>
                    <a:pt x="11" y="40"/>
                    <a:pt x="0" y="63"/>
                    <a:pt x="1" y="84"/>
                  </a:cubicBezTo>
                  <a:cubicBezTo>
                    <a:pt x="2" y="106"/>
                    <a:pt x="10" y="128"/>
                    <a:pt x="25" y="143"/>
                  </a:cubicBezTo>
                  <a:cubicBezTo>
                    <a:pt x="40" y="158"/>
                    <a:pt x="59" y="168"/>
                    <a:pt x="81" y="168"/>
                  </a:cubicBezTo>
                  <a:lnTo>
                    <a:pt x="87" y="168"/>
                  </a:lnTo>
                  <a:cubicBezTo>
                    <a:pt x="108" y="168"/>
                    <a:pt x="129" y="158"/>
                    <a:pt x="144" y="143"/>
                  </a:cubicBezTo>
                  <a:cubicBezTo>
                    <a:pt x="158" y="129"/>
                    <a:pt x="168" y="104"/>
                    <a:pt x="166" y="84"/>
                  </a:cubicBezTo>
                  <a:cubicBezTo>
                    <a:pt x="166" y="62"/>
                    <a:pt x="160" y="41"/>
                    <a:pt x="144" y="25"/>
                  </a:cubicBezTo>
                  <a:cubicBezTo>
                    <a:pt x="128" y="10"/>
                    <a:pt x="10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46360" y="3591375"/>
              <a:ext cx="22623" cy="22489"/>
            </a:xfrm>
            <a:custGeom>
              <a:avLst/>
              <a:gdLst/>
              <a:ahLst/>
              <a:cxnLst/>
              <a:rect l="l" t="t" r="r" b="b"/>
              <a:pathLst>
                <a:path w="169" h="168" extrusionOk="0">
                  <a:moveTo>
                    <a:pt x="81" y="0"/>
                  </a:moveTo>
                  <a:cubicBezTo>
                    <a:pt x="61" y="0"/>
                    <a:pt x="39" y="9"/>
                    <a:pt x="25" y="25"/>
                  </a:cubicBezTo>
                  <a:cubicBezTo>
                    <a:pt x="11" y="39"/>
                    <a:pt x="0" y="64"/>
                    <a:pt x="1" y="84"/>
                  </a:cubicBezTo>
                  <a:cubicBezTo>
                    <a:pt x="4" y="106"/>
                    <a:pt x="10" y="127"/>
                    <a:pt x="25" y="142"/>
                  </a:cubicBezTo>
                  <a:cubicBezTo>
                    <a:pt x="40" y="158"/>
                    <a:pt x="60" y="167"/>
                    <a:pt x="81" y="167"/>
                  </a:cubicBezTo>
                  <a:lnTo>
                    <a:pt x="87" y="167"/>
                  </a:lnTo>
                  <a:cubicBezTo>
                    <a:pt x="108" y="167"/>
                    <a:pt x="129" y="158"/>
                    <a:pt x="144" y="142"/>
                  </a:cubicBezTo>
                  <a:cubicBezTo>
                    <a:pt x="158" y="128"/>
                    <a:pt x="168" y="105"/>
                    <a:pt x="167" y="84"/>
                  </a:cubicBezTo>
                  <a:cubicBezTo>
                    <a:pt x="165" y="64"/>
                    <a:pt x="159" y="40"/>
                    <a:pt x="144" y="25"/>
                  </a:cubicBezTo>
                  <a:cubicBezTo>
                    <a:pt x="128" y="9"/>
                    <a:pt x="10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4697766" y="3550947"/>
              <a:ext cx="27844" cy="22489"/>
            </a:xfrm>
            <a:custGeom>
              <a:avLst/>
              <a:gdLst/>
              <a:ahLst/>
              <a:cxnLst/>
              <a:rect l="l" t="t" r="r" b="b"/>
              <a:pathLst>
                <a:path w="208" h="168" extrusionOk="0">
                  <a:moveTo>
                    <a:pt x="104" y="0"/>
                  </a:moveTo>
                  <a:cubicBezTo>
                    <a:pt x="0" y="0"/>
                    <a:pt x="0" y="167"/>
                    <a:pt x="104" y="167"/>
                  </a:cubicBezTo>
                  <a:cubicBezTo>
                    <a:pt x="208" y="167"/>
                    <a:pt x="208" y="0"/>
                    <a:pt x="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4625747" y="3433414"/>
              <a:ext cx="124361" cy="66932"/>
            </a:xfrm>
            <a:custGeom>
              <a:avLst/>
              <a:gdLst/>
              <a:ahLst/>
              <a:cxnLst/>
              <a:rect l="l" t="t" r="r" b="b"/>
              <a:pathLst>
                <a:path w="929" h="500" extrusionOk="0">
                  <a:moveTo>
                    <a:pt x="83" y="1"/>
                  </a:moveTo>
                  <a:cubicBezTo>
                    <a:pt x="37" y="1"/>
                    <a:pt x="0" y="39"/>
                    <a:pt x="0" y="87"/>
                  </a:cubicBezTo>
                  <a:lnTo>
                    <a:pt x="0" y="413"/>
                  </a:lnTo>
                  <a:cubicBezTo>
                    <a:pt x="0" y="462"/>
                    <a:pt x="37" y="500"/>
                    <a:pt x="83" y="500"/>
                  </a:cubicBezTo>
                  <a:lnTo>
                    <a:pt x="845" y="500"/>
                  </a:lnTo>
                  <a:cubicBezTo>
                    <a:pt x="891" y="500"/>
                    <a:pt x="928" y="461"/>
                    <a:pt x="928" y="413"/>
                  </a:cubicBezTo>
                  <a:lnTo>
                    <a:pt x="928" y="87"/>
                  </a:lnTo>
                  <a:cubicBezTo>
                    <a:pt x="928" y="39"/>
                    <a:pt x="890" y="2"/>
                    <a:pt x="845" y="1"/>
                  </a:cubicBezTo>
                  <a:close/>
                </a:path>
              </a:pathLst>
            </a:custGeom>
            <a:solidFill>
              <a:srgbClr val="363F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4625613" y="3433414"/>
              <a:ext cx="97454" cy="66932"/>
            </a:xfrm>
            <a:custGeom>
              <a:avLst/>
              <a:gdLst/>
              <a:ahLst/>
              <a:cxnLst/>
              <a:rect l="l" t="t" r="r" b="b"/>
              <a:pathLst>
                <a:path w="728" h="500" extrusionOk="0">
                  <a:moveTo>
                    <a:pt x="83" y="1"/>
                  </a:moveTo>
                  <a:cubicBezTo>
                    <a:pt x="37" y="1"/>
                    <a:pt x="0" y="39"/>
                    <a:pt x="0" y="87"/>
                  </a:cubicBezTo>
                  <a:lnTo>
                    <a:pt x="0" y="413"/>
                  </a:lnTo>
                  <a:cubicBezTo>
                    <a:pt x="0" y="462"/>
                    <a:pt x="37" y="500"/>
                    <a:pt x="83" y="500"/>
                  </a:cubicBezTo>
                  <a:lnTo>
                    <a:pt x="727" y="500"/>
                  </a:lnTo>
                  <a:cubicBezTo>
                    <a:pt x="486" y="395"/>
                    <a:pt x="208" y="269"/>
                    <a:pt x="151" y="1"/>
                  </a:cubicBezTo>
                  <a:close/>
                </a:path>
              </a:pathLst>
            </a:custGeom>
            <a:solidFill>
              <a:srgbClr val="2F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4533111" y="3002904"/>
              <a:ext cx="315118" cy="405879"/>
            </a:xfrm>
            <a:custGeom>
              <a:avLst/>
              <a:gdLst/>
              <a:ahLst/>
              <a:cxnLst/>
              <a:rect l="l" t="t" r="r" b="b"/>
              <a:pathLst>
                <a:path w="2354" h="3032" extrusionOk="0">
                  <a:moveTo>
                    <a:pt x="1265" y="1"/>
                  </a:moveTo>
                  <a:cubicBezTo>
                    <a:pt x="567" y="1"/>
                    <a:pt x="0" y="32"/>
                    <a:pt x="0" y="32"/>
                  </a:cubicBezTo>
                  <a:lnTo>
                    <a:pt x="0" y="2468"/>
                  </a:lnTo>
                  <a:cubicBezTo>
                    <a:pt x="0" y="2565"/>
                    <a:pt x="83" y="2650"/>
                    <a:pt x="197" y="2666"/>
                  </a:cubicBezTo>
                  <a:cubicBezTo>
                    <a:pt x="262" y="2675"/>
                    <a:pt x="326" y="2684"/>
                    <a:pt x="389" y="2692"/>
                  </a:cubicBezTo>
                  <a:lnTo>
                    <a:pt x="389" y="2824"/>
                  </a:lnTo>
                  <a:cubicBezTo>
                    <a:pt x="389" y="2892"/>
                    <a:pt x="443" y="2953"/>
                    <a:pt x="523" y="2971"/>
                  </a:cubicBezTo>
                  <a:cubicBezTo>
                    <a:pt x="650" y="2999"/>
                    <a:pt x="859" y="3031"/>
                    <a:pt x="1132" y="3031"/>
                  </a:cubicBezTo>
                  <a:cubicBezTo>
                    <a:pt x="1331" y="3031"/>
                    <a:pt x="1564" y="3014"/>
                    <a:pt x="1825" y="2966"/>
                  </a:cubicBezTo>
                  <a:cubicBezTo>
                    <a:pt x="1906" y="2950"/>
                    <a:pt x="1962" y="2887"/>
                    <a:pt x="1962" y="2817"/>
                  </a:cubicBezTo>
                  <a:lnTo>
                    <a:pt x="1962" y="2701"/>
                  </a:lnTo>
                  <a:cubicBezTo>
                    <a:pt x="2039" y="2692"/>
                    <a:pt x="2104" y="2681"/>
                    <a:pt x="2159" y="2672"/>
                  </a:cubicBezTo>
                  <a:cubicBezTo>
                    <a:pt x="2271" y="2655"/>
                    <a:pt x="2352" y="2572"/>
                    <a:pt x="2352" y="2476"/>
                  </a:cubicBezTo>
                  <a:lnTo>
                    <a:pt x="2352" y="32"/>
                  </a:lnTo>
                  <a:lnTo>
                    <a:pt x="2354" y="32"/>
                  </a:lnTo>
                  <a:cubicBezTo>
                    <a:pt x="1995" y="8"/>
                    <a:pt x="1613" y="1"/>
                    <a:pt x="12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4560822" y="3030480"/>
              <a:ext cx="261037" cy="346443"/>
            </a:xfrm>
            <a:custGeom>
              <a:avLst/>
              <a:gdLst/>
              <a:ahLst/>
              <a:cxnLst/>
              <a:rect l="l" t="t" r="r" b="b"/>
              <a:pathLst>
                <a:path w="1950" h="2588" extrusionOk="0">
                  <a:moveTo>
                    <a:pt x="1154" y="1"/>
                  </a:moveTo>
                  <a:cubicBezTo>
                    <a:pt x="784" y="1"/>
                    <a:pt x="349" y="10"/>
                    <a:pt x="0" y="45"/>
                  </a:cubicBezTo>
                  <a:lnTo>
                    <a:pt x="0" y="2132"/>
                  </a:lnTo>
                  <a:cubicBezTo>
                    <a:pt x="0" y="2192"/>
                    <a:pt x="59" y="2241"/>
                    <a:pt x="132" y="2241"/>
                  </a:cubicBezTo>
                  <a:lnTo>
                    <a:pt x="341" y="2241"/>
                  </a:lnTo>
                  <a:lnTo>
                    <a:pt x="341" y="2441"/>
                  </a:lnTo>
                  <a:cubicBezTo>
                    <a:pt x="341" y="2522"/>
                    <a:pt x="419" y="2588"/>
                    <a:pt x="515" y="2588"/>
                  </a:cubicBezTo>
                  <a:lnTo>
                    <a:pt x="1417" y="2588"/>
                  </a:lnTo>
                  <a:cubicBezTo>
                    <a:pt x="1513" y="2588"/>
                    <a:pt x="1591" y="2521"/>
                    <a:pt x="1591" y="2441"/>
                  </a:cubicBezTo>
                  <a:lnTo>
                    <a:pt x="1591" y="2241"/>
                  </a:lnTo>
                  <a:lnTo>
                    <a:pt x="1817" y="2241"/>
                  </a:lnTo>
                  <a:cubicBezTo>
                    <a:pt x="1891" y="2241"/>
                    <a:pt x="1949" y="2193"/>
                    <a:pt x="1949" y="2132"/>
                  </a:cubicBezTo>
                  <a:lnTo>
                    <a:pt x="1949" y="15"/>
                  </a:lnTo>
                  <a:cubicBezTo>
                    <a:pt x="1949" y="15"/>
                    <a:pt x="1598" y="1"/>
                    <a:pt x="1154" y="1"/>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4560822" y="3225522"/>
              <a:ext cx="261037" cy="151267"/>
            </a:xfrm>
            <a:custGeom>
              <a:avLst/>
              <a:gdLst/>
              <a:ahLst/>
              <a:cxnLst/>
              <a:rect l="l" t="t" r="r" b="b"/>
              <a:pathLst>
                <a:path w="1950" h="1130" extrusionOk="0">
                  <a:moveTo>
                    <a:pt x="1949" y="0"/>
                  </a:moveTo>
                  <a:cubicBezTo>
                    <a:pt x="1430" y="64"/>
                    <a:pt x="794" y="82"/>
                    <a:pt x="270" y="82"/>
                  </a:cubicBezTo>
                  <a:cubicBezTo>
                    <a:pt x="176" y="82"/>
                    <a:pt x="86" y="81"/>
                    <a:pt x="0" y="80"/>
                  </a:cubicBezTo>
                  <a:lnTo>
                    <a:pt x="0" y="674"/>
                  </a:lnTo>
                  <a:cubicBezTo>
                    <a:pt x="0" y="733"/>
                    <a:pt x="59" y="783"/>
                    <a:pt x="132" y="783"/>
                  </a:cubicBezTo>
                  <a:lnTo>
                    <a:pt x="341" y="783"/>
                  </a:lnTo>
                  <a:lnTo>
                    <a:pt x="341" y="983"/>
                  </a:lnTo>
                  <a:cubicBezTo>
                    <a:pt x="341" y="1064"/>
                    <a:pt x="419" y="1130"/>
                    <a:pt x="515" y="1130"/>
                  </a:cubicBezTo>
                  <a:lnTo>
                    <a:pt x="1417" y="1130"/>
                  </a:lnTo>
                  <a:cubicBezTo>
                    <a:pt x="1513" y="1130"/>
                    <a:pt x="1591" y="1063"/>
                    <a:pt x="1591" y="983"/>
                  </a:cubicBezTo>
                  <a:lnTo>
                    <a:pt x="1591" y="783"/>
                  </a:lnTo>
                  <a:lnTo>
                    <a:pt x="1817" y="783"/>
                  </a:lnTo>
                  <a:cubicBezTo>
                    <a:pt x="1891" y="783"/>
                    <a:pt x="1949" y="735"/>
                    <a:pt x="1949" y="674"/>
                  </a:cubicBezTo>
                  <a:lnTo>
                    <a:pt x="1949" y="0"/>
                  </a:lnTo>
                  <a:close/>
                </a:path>
              </a:pathLst>
            </a:custGeom>
            <a:solidFill>
              <a:srgbClr val="AD5B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4560822" y="3301557"/>
              <a:ext cx="261037" cy="75232"/>
            </a:xfrm>
            <a:custGeom>
              <a:avLst/>
              <a:gdLst/>
              <a:ahLst/>
              <a:cxnLst/>
              <a:rect l="l" t="t" r="r" b="b"/>
              <a:pathLst>
                <a:path w="1950" h="562" extrusionOk="0">
                  <a:moveTo>
                    <a:pt x="1949" y="0"/>
                  </a:moveTo>
                  <a:cubicBezTo>
                    <a:pt x="1661" y="55"/>
                    <a:pt x="1381" y="70"/>
                    <a:pt x="1084" y="70"/>
                  </a:cubicBezTo>
                  <a:cubicBezTo>
                    <a:pt x="1074" y="70"/>
                    <a:pt x="1064" y="70"/>
                    <a:pt x="1054" y="70"/>
                  </a:cubicBezTo>
                  <a:cubicBezTo>
                    <a:pt x="867" y="70"/>
                    <a:pt x="659" y="79"/>
                    <a:pt x="449" y="79"/>
                  </a:cubicBezTo>
                  <a:cubicBezTo>
                    <a:pt x="298" y="79"/>
                    <a:pt x="146" y="74"/>
                    <a:pt x="0" y="57"/>
                  </a:cubicBezTo>
                  <a:lnTo>
                    <a:pt x="0" y="106"/>
                  </a:lnTo>
                  <a:cubicBezTo>
                    <a:pt x="0" y="165"/>
                    <a:pt x="59" y="215"/>
                    <a:pt x="132" y="215"/>
                  </a:cubicBezTo>
                  <a:lnTo>
                    <a:pt x="341" y="215"/>
                  </a:lnTo>
                  <a:lnTo>
                    <a:pt x="341" y="415"/>
                  </a:lnTo>
                  <a:cubicBezTo>
                    <a:pt x="341" y="496"/>
                    <a:pt x="419" y="562"/>
                    <a:pt x="515" y="562"/>
                  </a:cubicBezTo>
                  <a:lnTo>
                    <a:pt x="1417" y="562"/>
                  </a:lnTo>
                  <a:cubicBezTo>
                    <a:pt x="1513" y="562"/>
                    <a:pt x="1591" y="495"/>
                    <a:pt x="1591" y="415"/>
                  </a:cubicBezTo>
                  <a:lnTo>
                    <a:pt x="1591" y="215"/>
                  </a:lnTo>
                  <a:lnTo>
                    <a:pt x="1817" y="215"/>
                  </a:lnTo>
                  <a:cubicBezTo>
                    <a:pt x="1891" y="215"/>
                    <a:pt x="1949" y="167"/>
                    <a:pt x="1949" y="106"/>
                  </a:cubicBezTo>
                  <a:lnTo>
                    <a:pt x="1949" y="0"/>
                  </a:lnTo>
                  <a:close/>
                </a:path>
              </a:pathLst>
            </a:custGeom>
            <a:solidFill>
              <a:srgbClr val="9E52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601115" y="3251491"/>
              <a:ext cx="27978" cy="18340"/>
            </a:xfrm>
            <a:custGeom>
              <a:avLst/>
              <a:gdLst/>
              <a:ahLst/>
              <a:cxnLst/>
              <a:rect l="l" t="t" r="r" b="b"/>
              <a:pathLst>
                <a:path w="209" h="137" extrusionOk="0">
                  <a:moveTo>
                    <a:pt x="104" y="1"/>
                  </a:moveTo>
                  <a:cubicBezTo>
                    <a:pt x="1" y="1"/>
                    <a:pt x="1" y="137"/>
                    <a:pt x="104" y="137"/>
                  </a:cubicBezTo>
                  <a:cubicBezTo>
                    <a:pt x="209" y="137"/>
                    <a:pt x="209" y="1"/>
                    <a:pt x="104" y="1"/>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4659347" y="3226726"/>
              <a:ext cx="27978" cy="18206"/>
            </a:xfrm>
            <a:custGeom>
              <a:avLst/>
              <a:gdLst/>
              <a:ahLst/>
              <a:cxnLst/>
              <a:rect l="l" t="t" r="r" b="b"/>
              <a:pathLst>
                <a:path w="209" h="136" extrusionOk="0">
                  <a:moveTo>
                    <a:pt x="104" y="1"/>
                  </a:moveTo>
                  <a:cubicBezTo>
                    <a:pt x="1" y="1"/>
                    <a:pt x="1" y="136"/>
                    <a:pt x="104" y="136"/>
                  </a:cubicBezTo>
                  <a:cubicBezTo>
                    <a:pt x="208" y="136"/>
                    <a:pt x="208" y="1"/>
                    <a:pt x="104" y="1"/>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4677687" y="3264342"/>
              <a:ext cx="27844" cy="18206"/>
            </a:xfrm>
            <a:custGeom>
              <a:avLst/>
              <a:gdLst/>
              <a:ahLst/>
              <a:cxnLst/>
              <a:rect l="l" t="t" r="r" b="b"/>
              <a:pathLst>
                <a:path w="208" h="136" extrusionOk="0">
                  <a:moveTo>
                    <a:pt x="104" y="1"/>
                  </a:moveTo>
                  <a:cubicBezTo>
                    <a:pt x="1" y="1"/>
                    <a:pt x="1" y="136"/>
                    <a:pt x="104" y="136"/>
                  </a:cubicBezTo>
                  <a:cubicBezTo>
                    <a:pt x="208" y="136"/>
                    <a:pt x="208" y="1"/>
                    <a:pt x="104" y="1"/>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4640204" y="3285092"/>
              <a:ext cx="27978" cy="18340"/>
            </a:xfrm>
            <a:custGeom>
              <a:avLst/>
              <a:gdLst/>
              <a:ahLst/>
              <a:cxnLst/>
              <a:rect l="l" t="t" r="r" b="b"/>
              <a:pathLst>
                <a:path w="209" h="137" extrusionOk="0">
                  <a:moveTo>
                    <a:pt x="104" y="0"/>
                  </a:moveTo>
                  <a:cubicBezTo>
                    <a:pt x="0" y="0"/>
                    <a:pt x="0" y="136"/>
                    <a:pt x="104" y="136"/>
                  </a:cubicBezTo>
                  <a:cubicBezTo>
                    <a:pt x="208" y="136"/>
                    <a:pt x="208" y="0"/>
                    <a:pt x="104" y="0"/>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4750510" y="3271571"/>
              <a:ext cx="21418" cy="19009"/>
            </a:xfrm>
            <a:custGeom>
              <a:avLst/>
              <a:gdLst/>
              <a:ahLst/>
              <a:cxnLst/>
              <a:rect l="l" t="t" r="r" b="b"/>
              <a:pathLst>
                <a:path w="160" h="142" extrusionOk="0">
                  <a:moveTo>
                    <a:pt x="80" y="0"/>
                  </a:moveTo>
                  <a:cubicBezTo>
                    <a:pt x="59" y="2"/>
                    <a:pt x="37" y="7"/>
                    <a:pt x="24" y="21"/>
                  </a:cubicBezTo>
                  <a:cubicBezTo>
                    <a:pt x="9" y="34"/>
                    <a:pt x="0" y="50"/>
                    <a:pt x="0" y="69"/>
                  </a:cubicBezTo>
                  <a:lnTo>
                    <a:pt x="0" y="74"/>
                  </a:lnTo>
                  <a:cubicBezTo>
                    <a:pt x="0" y="91"/>
                    <a:pt x="9" y="110"/>
                    <a:pt x="24" y="121"/>
                  </a:cubicBezTo>
                  <a:cubicBezTo>
                    <a:pt x="37" y="132"/>
                    <a:pt x="61" y="141"/>
                    <a:pt x="80" y="141"/>
                  </a:cubicBezTo>
                  <a:cubicBezTo>
                    <a:pt x="100" y="140"/>
                    <a:pt x="122" y="135"/>
                    <a:pt x="136" y="121"/>
                  </a:cubicBezTo>
                  <a:cubicBezTo>
                    <a:pt x="150" y="108"/>
                    <a:pt x="159" y="91"/>
                    <a:pt x="159" y="74"/>
                  </a:cubicBezTo>
                  <a:lnTo>
                    <a:pt x="159" y="69"/>
                  </a:lnTo>
                  <a:cubicBezTo>
                    <a:pt x="160" y="51"/>
                    <a:pt x="152" y="34"/>
                    <a:pt x="136" y="21"/>
                  </a:cubicBezTo>
                  <a:cubicBezTo>
                    <a:pt x="122" y="9"/>
                    <a:pt x="98" y="0"/>
                    <a:pt x="80" y="0"/>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4732036" y="3242121"/>
              <a:ext cx="27844" cy="18340"/>
            </a:xfrm>
            <a:custGeom>
              <a:avLst/>
              <a:gdLst/>
              <a:ahLst/>
              <a:cxnLst/>
              <a:rect l="l" t="t" r="r" b="b"/>
              <a:pathLst>
                <a:path w="208" h="137" extrusionOk="0">
                  <a:moveTo>
                    <a:pt x="103" y="0"/>
                  </a:moveTo>
                  <a:cubicBezTo>
                    <a:pt x="0" y="0"/>
                    <a:pt x="0" y="136"/>
                    <a:pt x="103" y="136"/>
                  </a:cubicBezTo>
                  <a:cubicBezTo>
                    <a:pt x="208" y="136"/>
                    <a:pt x="208" y="0"/>
                    <a:pt x="103" y="0"/>
                  </a:cubicBezTo>
                  <a:close/>
                </a:path>
              </a:pathLst>
            </a:custGeom>
            <a:solidFill>
              <a:srgbClr val="C16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4783307" y="3831528"/>
              <a:ext cx="257422" cy="248052"/>
            </a:xfrm>
            <a:custGeom>
              <a:avLst/>
              <a:gdLst/>
              <a:ahLst/>
              <a:cxnLst/>
              <a:rect l="l" t="t" r="r" b="b"/>
              <a:pathLst>
                <a:path w="1923" h="1853" extrusionOk="0">
                  <a:moveTo>
                    <a:pt x="1216" y="1"/>
                  </a:moveTo>
                  <a:cubicBezTo>
                    <a:pt x="1211" y="1"/>
                    <a:pt x="1208" y="1"/>
                    <a:pt x="1208" y="1"/>
                  </a:cubicBezTo>
                  <a:cubicBezTo>
                    <a:pt x="800" y="256"/>
                    <a:pt x="411" y="400"/>
                    <a:pt x="273" y="471"/>
                  </a:cubicBezTo>
                  <a:cubicBezTo>
                    <a:pt x="224" y="496"/>
                    <a:pt x="196" y="549"/>
                    <a:pt x="208" y="604"/>
                  </a:cubicBezTo>
                  <a:lnTo>
                    <a:pt x="208" y="606"/>
                  </a:lnTo>
                  <a:cubicBezTo>
                    <a:pt x="220" y="659"/>
                    <a:pt x="267" y="681"/>
                    <a:pt x="323" y="681"/>
                  </a:cubicBezTo>
                  <a:cubicBezTo>
                    <a:pt x="328" y="681"/>
                    <a:pt x="333" y="681"/>
                    <a:pt x="338" y="680"/>
                  </a:cubicBezTo>
                  <a:cubicBezTo>
                    <a:pt x="593" y="662"/>
                    <a:pt x="844" y="605"/>
                    <a:pt x="844" y="605"/>
                  </a:cubicBezTo>
                  <a:lnTo>
                    <a:pt x="844" y="605"/>
                  </a:lnTo>
                  <a:cubicBezTo>
                    <a:pt x="762" y="650"/>
                    <a:pt x="700" y="692"/>
                    <a:pt x="639" y="723"/>
                  </a:cubicBezTo>
                  <a:cubicBezTo>
                    <a:pt x="558" y="766"/>
                    <a:pt x="478" y="807"/>
                    <a:pt x="395" y="844"/>
                  </a:cubicBezTo>
                  <a:cubicBezTo>
                    <a:pt x="324" y="876"/>
                    <a:pt x="45" y="986"/>
                    <a:pt x="160" y="1105"/>
                  </a:cubicBezTo>
                  <a:cubicBezTo>
                    <a:pt x="178" y="1123"/>
                    <a:pt x="255" y="1148"/>
                    <a:pt x="301" y="1148"/>
                  </a:cubicBezTo>
                  <a:cubicBezTo>
                    <a:pt x="313" y="1148"/>
                    <a:pt x="323" y="1146"/>
                    <a:pt x="329" y="1142"/>
                  </a:cubicBezTo>
                  <a:lnTo>
                    <a:pt x="329" y="1142"/>
                  </a:lnTo>
                  <a:cubicBezTo>
                    <a:pt x="1" y="1378"/>
                    <a:pt x="439" y="1396"/>
                    <a:pt x="439" y="1396"/>
                  </a:cubicBezTo>
                  <a:cubicBezTo>
                    <a:pt x="413" y="1437"/>
                    <a:pt x="357" y="1444"/>
                    <a:pt x="327" y="1458"/>
                  </a:cubicBezTo>
                  <a:cubicBezTo>
                    <a:pt x="272" y="1484"/>
                    <a:pt x="261" y="1562"/>
                    <a:pt x="309" y="1600"/>
                  </a:cubicBezTo>
                  <a:cubicBezTo>
                    <a:pt x="366" y="1642"/>
                    <a:pt x="467" y="1647"/>
                    <a:pt x="511" y="1647"/>
                  </a:cubicBezTo>
                  <a:cubicBezTo>
                    <a:pt x="524" y="1647"/>
                    <a:pt x="532" y="1646"/>
                    <a:pt x="532" y="1646"/>
                  </a:cubicBezTo>
                  <a:lnTo>
                    <a:pt x="532" y="1646"/>
                  </a:lnTo>
                  <a:cubicBezTo>
                    <a:pt x="439" y="1702"/>
                    <a:pt x="368" y="1744"/>
                    <a:pt x="364" y="1790"/>
                  </a:cubicBezTo>
                  <a:cubicBezTo>
                    <a:pt x="359" y="1836"/>
                    <a:pt x="397" y="1853"/>
                    <a:pt x="449" y="1853"/>
                  </a:cubicBezTo>
                  <a:cubicBezTo>
                    <a:pt x="469" y="1853"/>
                    <a:pt x="490" y="1851"/>
                    <a:pt x="511" y="1847"/>
                  </a:cubicBezTo>
                  <a:cubicBezTo>
                    <a:pt x="923" y="1779"/>
                    <a:pt x="1265" y="1631"/>
                    <a:pt x="1390" y="1572"/>
                  </a:cubicBezTo>
                  <a:cubicBezTo>
                    <a:pt x="1423" y="1556"/>
                    <a:pt x="1452" y="1532"/>
                    <a:pt x="1470" y="1501"/>
                  </a:cubicBezTo>
                  <a:cubicBezTo>
                    <a:pt x="1713" y="1131"/>
                    <a:pt x="1922" y="583"/>
                    <a:pt x="1922" y="583"/>
                  </a:cubicBezTo>
                  <a:cubicBezTo>
                    <a:pt x="1913" y="25"/>
                    <a:pt x="1296" y="1"/>
                    <a:pt x="1216" y="1"/>
                  </a:cubicBezTo>
                  <a:close/>
                </a:path>
              </a:pathLst>
            </a:custGeom>
            <a:solidFill>
              <a:srgbClr val="FECB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4806466" y="3945581"/>
              <a:ext cx="106021" cy="73492"/>
            </a:xfrm>
            <a:custGeom>
              <a:avLst/>
              <a:gdLst/>
              <a:ahLst/>
              <a:cxnLst/>
              <a:rect l="l" t="t" r="r" b="b"/>
              <a:pathLst>
                <a:path w="792" h="549" extrusionOk="0">
                  <a:moveTo>
                    <a:pt x="782" y="1"/>
                  </a:moveTo>
                  <a:cubicBezTo>
                    <a:pt x="781" y="1"/>
                    <a:pt x="780" y="1"/>
                    <a:pt x="778" y="2"/>
                  </a:cubicBezTo>
                  <a:cubicBezTo>
                    <a:pt x="662" y="85"/>
                    <a:pt x="540" y="142"/>
                    <a:pt x="407" y="188"/>
                  </a:cubicBezTo>
                  <a:cubicBezTo>
                    <a:pt x="299" y="226"/>
                    <a:pt x="160" y="257"/>
                    <a:pt x="72" y="336"/>
                  </a:cubicBezTo>
                  <a:cubicBezTo>
                    <a:pt x="33" y="372"/>
                    <a:pt x="1" y="436"/>
                    <a:pt x="41" y="483"/>
                  </a:cubicBezTo>
                  <a:cubicBezTo>
                    <a:pt x="89" y="539"/>
                    <a:pt x="200" y="546"/>
                    <a:pt x="267" y="549"/>
                  </a:cubicBezTo>
                  <a:cubicBezTo>
                    <a:pt x="267" y="549"/>
                    <a:pt x="267" y="549"/>
                    <a:pt x="268" y="549"/>
                  </a:cubicBezTo>
                  <a:cubicBezTo>
                    <a:pt x="292" y="549"/>
                    <a:pt x="292" y="509"/>
                    <a:pt x="267" y="508"/>
                  </a:cubicBezTo>
                  <a:cubicBezTo>
                    <a:pt x="228" y="506"/>
                    <a:pt x="159" y="509"/>
                    <a:pt x="125" y="483"/>
                  </a:cubicBezTo>
                  <a:cubicBezTo>
                    <a:pt x="21" y="402"/>
                    <a:pt x="114" y="359"/>
                    <a:pt x="160" y="332"/>
                  </a:cubicBezTo>
                  <a:cubicBezTo>
                    <a:pt x="246" y="285"/>
                    <a:pt x="343" y="259"/>
                    <a:pt x="434" y="226"/>
                  </a:cubicBezTo>
                  <a:cubicBezTo>
                    <a:pt x="563" y="178"/>
                    <a:pt x="696" y="125"/>
                    <a:pt x="785" y="12"/>
                  </a:cubicBezTo>
                  <a:cubicBezTo>
                    <a:pt x="791" y="9"/>
                    <a:pt x="788" y="1"/>
                    <a:pt x="782" y="1"/>
                  </a:cubicBezTo>
                  <a:close/>
                </a:path>
              </a:pathLst>
            </a:custGeom>
            <a:solidFill>
              <a:srgbClr val="F7B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4808474" y="3975032"/>
              <a:ext cx="142165" cy="78177"/>
            </a:xfrm>
            <a:custGeom>
              <a:avLst/>
              <a:gdLst/>
              <a:ahLst/>
              <a:cxnLst/>
              <a:rect l="l" t="t" r="r" b="b"/>
              <a:pathLst>
                <a:path w="1062" h="584" extrusionOk="0">
                  <a:moveTo>
                    <a:pt x="935" y="0"/>
                  </a:moveTo>
                  <a:cubicBezTo>
                    <a:pt x="933" y="0"/>
                    <a:pt x="931" y="1"/>
                    <a:pt x="929" y="2"/>
                  </a:cubicBezTo>
                  <a:cubicBezTo>
                    <a:pt x="837" y="65"/>
                    <a:pt x="744" y="125"/>
                    <a:pt x="643" y="172"/>
                  </a:cubicBezTo>
                  <a:cubicBezTo>
                    <a:pt x="535" y="222"/>
                    <a:pt x="425" y="249"/>
                    <a:pt x="313" y="286"/>
                  </a:cubicBezTo>
                  <a:cubicBezTo>
                    <a:pt x="241" y="310"/>
                    <a:pt x="1" y="400"/>
                    <a:pt x="88" y="521"/>
                  </a:cubicBezTo>
                  <a:cubicBezTo>
                    <a:pt x="121" y="567"/>
                    <a:pt x="203" y="579"/>
                    <a:pt x="254" y="582"/>
                  </a:cubicBezTo>
                  <a:cubicBezTo>
                    <a:pt x="263" y="583"/>
                    <a:pt x="272" y="584"/>
                    <a:pt x="282" y="584"/>
                  </a:cubicBezTo>
                  <a:cubicBezTo>
                    <a:pt x="369" y="584"/>
                    <a:pt x="454" y="551"/>
                    <a:pt x="537" y="523"/>
                  </a:cubicBezTo>
                  <a:cubicBezTo>
                    <a:pt x="714" y="463"/>
                    <a:pt x="918" y="408"/>
                    <a:pt x="1051" y="265"/>
                  </a:cubicBezTo>
                  <a:cubicBezTo>
                    <a:pt x="1062" y="252"/>
                    <a:pt x="1050" y="235"/>
                    <a:pt x="1037" y="235"/>
                  </a:cubicBezTo>
                  <a:cubicBezTo>
                    <a:pt x="1033" y="235"/>
                    <a:pt x="1030" y="236"/>
                    <a:pt x="1026" y="240"/>
                  </a:cubicBezTo>
                  <a:cubicBezTo>
                    <a:pt x="905" y="357"/>
                    <a:pt x="744" y="403"/>
                    <a:pt x="590" y="457"/>
                  </a:cubicBezTo>
                  <a:cubicBezTo>
                    <a:pt x="518" y="482"/>
                    <a:pt x="443" y="510"/>
                    <a:pt x="369" y="528"/>
                  </a:cubicBezTo>
                  <a:cubicBezTo>
                    <a:pt x="356" y="531"/>
                    <a:pt x="332" y="533"/>
                    <a:pt x="304" y="533"/>
                  </a:cubicBezTo>
                  <a:cubicBezTo>
                    <a:pt x="208" y="533"/>
                    <a:pt x="69" y="508"/>
                    <a:pt x="176" y="401"/>
                  </a:cubicBezTo>
                  <a:cubicBezTo>
                    <a:pt x="227" y="350"/>
                    <a:pt x="319" y="332"/>
                    <a:pt x="386" y="311"/>
                  </a:cubicBezTo>
                  <a:cubicBezTo>
                    <a:pt x="457" y="290"/>
                    <a:pt x="530" y="269"/>
                    <a:pt x="600" y="240"/>
                  </a:cubicBezTo>
                  <a:cubicBezTo>
                    <a:pt x="724" y="187"/>
                    <a:pt x="844" y="116"/>
                    <a:pt x="944" y="23"/>
                  </a:cubicBezTo>
                  <a:cubicBezTo>
                    <a:pt x="953" y="14"/>
                    <a:pt x="945" y="0"/>
                    <a:pt x="935" y="0"/>
                  </a:cubicBezTo>
                  <a:close/>
                </a:path>
              </a:pathLst>
            </a:custGeom>
            <a:solidFill>
              <a:srgbClr val="F7B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4869784" y="2527817"/>
              <a:ext cx="445637" cy="1456719"/>
            </a:xfrm>
            <a:custGeom>
              <a:avLst/>
              <a:gdLst/>
              <a:ahLst/>
              <a:cxnLst/>
              <a:rect l="l" t="t" r="r" b="b"/>
              <a:pathLst>
                <a:path w="3329" h="10882" extrusionOk="0">
                  <a:moveTo>
                    <a:pt x="686" y="0"/>
                  </a:moveTo>
                  <a:lnTo>
                    <a:pt x="1008" y="3298"/>
                  </a:lnTo>
                  <a:lnTo>
                    <a:pt x="1484" y="6100"/>
                  </a:lnTo>
                  <a:cubicBezTo>
                    <a:pt x="1484" y="7352"/>
                    <a:pt x="0" y="9741"/>
                    <a:pt x="0" y="9741"/>
                  </a:cubicBezTo>
                  <a:cubicBezTo>
                    <a:pt x="77" y="10421"/>
                    <a:pt x="1237" y="10882"/>
                    <a:pt x="1237" y="10882"/>
                  </a:cubicBezTo>
                  <a:cubicBezTo>
                    <a:pt x="2389" y="9813"/>
                    <a:pt x="3058" y="7584"/>
                    <a:pt x="3262" y="6808"/>
                  </a:cubicBezTo>
                  <a:cubicBezTo>
                    <a:pt x="3308" y="6633"/>
                    <a:pt x="3329" y="6449"/>
                    <a:pt x="3323" y="6266"/>
                  </a:cubicBezTo>
                  <a:cubicBezTo>
                    <a:pt x="3120" y="709"/>
                    <a:pt x="686" y="0"/>
                    <a:pt x="6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3688149" y="3556034"/>
              <a:ext cx="552059" cy="554870"/>
            </a:xfrm>
            <a:custGeom>
              <a:avLst/>
              <a:gdLst/>
              <a:ahLst/>
              <a:cxnLst/>
              <a:rect l="l" t="t" r="r" b="b"/>
              <a:pathLst>
                <a:path w="4124" h="4145" extrusionOk="0">
                  <a:moveTo>
                    <a:pt x="661" y="0"/>
                  </a:moveTo>
                  <a:lnTo>
                    <a:pt x="509" y="712"/>
                  </a:lnTo>
                  <a:lnTo>
                    <a:pt x="840" y="738"/>
                  </a:lnTo>
                  <a:cubicBezTo>
                    <a:pt x="840" y="738"/>
                    <a:pt x="0" y="3640"/>
                    <a:pt x="0" y="3971"/>
                  </a:cubicBezTo>
                  <a:cubicBezTo>
                    <a:pt x="0" y="3971"/>
                    <a:pt x="1334" y="4144"/>
                    <a:pt x="2807" y="4144"/>
                  </a:cubicBezTo>
                  <a:cubicBezTo>
                    <a:pt x="2917" y="4144"/>
                    <a:pt x="3027" y="4143"/>
                    <a:pt x="3137" y="4141"/>
                  </a:cubicBezTo>
                  <a:cubicBezTo>
                    <a:pt x="3433" y="4136"/>
                    <a:pt x="3731" y="4124"/>
                    <a:pt x="4021" y="4099"/>
                  </a:cubicBezTo>
                  <a:lnTo>
                    <a:pt x="4098" y="840"/>
                  </a:lnTo>
                  <a:lnTo>
                    <a:pt x="4124" y="254"/>
                  </a:lnTo>
                  <a:lnTo>
                    <a:pt x="4080" y="252"/>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4108087" y="3589634"/>
              <a:ext cx="132125" cy="520869"/>
            </a:xfrm>
            <a:custGeom>
              <a:avLst/>
              <a:gdLst/>
              <a:ahLst/>
              <a:cxnLst/>
              <a:rect l="l" t="t" r="r" b="b"/>
              <a:pathLst>
                <a:path w="987" h="3891" extrusionOk="0">
                  <a:moveTo>
                    <a:pt x="944" y="1"/>
                  </a:moveTo>
                  <a:lnTo>
                    <a:pt x="872" y="93"/>
                  </a:lnTo>
                  <a:lnTo>
                    <a:pt x="567" y="550"/>
                  </a:lnTo>
                  <a:lnTo>
                    <a:pt x="439" y="627"/>
                  </a:lnTo>
                  <a:lnTo>
                    <a:pt x="414" y="704"/>
                  </a:lnTo>
                  <a:lnTo>
                    <a:pt x="0" y="3890"/>
                  </a:lnTo>
                  <a:cubicBezTo>
                    <a:pt x="296" y="3885"/>
                    <a:pt x="594" y="3873"/>
                    <a:pt x="884" y="3848"/>
                  </a:cubicBezTo>
                  <a:lnTo>
                    <a:pt x="961" y="589"/>
                  </a:lnTo>
                  <a:lnTo>
                    <a:pt x="987" y="3"/>
                  </a:lnTo>
                  <a:lnTo>
                    <a:pt x="9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3746247" y="3586957"/>
              <a:ext cx="494631" cy="96249"/>
            </a:xfrm>
            <a:custGeom>
              <a:avLst/>
              <a:gdLst/>
              <a:ahLst/>
              <a:cxnLst/>
              <a:rect l="l" t="t" r="r" b="b"/>
              <a:pathLst>
                <a:path w="3695" h="719" extrusionOk="0">
                  <a:moveTo>
                    <a:pt x="3614" y="1"/>
                  </a:moveTo>
                  <a:cubicBezTo>
                    <a:pt x="3596" y="1"/>
                    <a:pt x="3577" y="9"/>
                    <a:pt x="3564" y="28"/>
                  </a:cubicBezTo>
                  <a:cubicBezTo>
                    <a:pt x="3479" y="158"/>
                    <a:pt x="3395" y="287"/>
                    <a:pt x="3301" y="409"/>
                  </a:cubicBezTo>
                  <a:cubicBezTo>
                    <a:pt x="3249" y="477"/>
                    <a:pt x="3196" y="565"/>
                    <a:pt x="3106" y="586"/>
                  </a:cubicBezTo>
                  <a:cubicBezTo>
                    <a:pt x="3085" y="590"/>
                    <a:pt x="3063" y="592"/>
                    <a:pt x="3039" y="592"/>
                  </a:cubicBezTo>
                  <a:cubicBezTo>
                    <a:pt x="2986" y="592"/>
                    <a:pt x="2928" y="583"/>
                    <a:pt x="2878" y="582"/>
                  </a:cubicBezTo>
                  <a:cubicBezTo>
                    <a:pt x="2560" y="577"/>
                    <a:pt x="2242" y="569"/>
                    <a:pt x="1924" y="561"/>
                  </a:cubicBezTo>
                  <a:cubicBezTo>
                    <a:pt x="1312" y="545"/>
                    <a:pt x="680" y="548"/>
                    <a:pt x="82" y="416"/>
                  </a:cubicBezTo>
                  <a:cubicBezTo>
                    <a:pt x="77" y="415"/>
                    <a:pt x="73" y="414"/>
                    <a:pt x="69" y="414"/>
                  </a:cubicBezTo>
                  <a:cubicBezTo>
                    <a:pt x="17" y="414"/>
                    <a:pt x="1" y="490"/>
                    <a:pt x="56" y="510"/>
                  </a:cubicBezTo>
                  <a:cubicBezTo>
                    <a:pt x="351" y="615"/>
                    <a:pt x="684" y="617"/>
                    <a:pt x="995" y="637"/>
                  </a:cubicBezTo>
                  <a:cubicBezTo>
                    <a:pt x="1354" y="660"/>
                    <a:pt x="1715" y="678"/>
                    <a:pt x="2075" y="693"/>
                  </a:cubicBezTo>
                  <a:cubicBezTo>
                    <a:pt x="2252" y="701"/>
                    <a:pt x="2427" y="704"/>
                    <a:pt x="2603" y="708"/>
                  </a:cubicBezTo>
                  <a:cubicBezTo>
                    <a:pt x="2720" y="710"/>
                    <a:pt x="2840" y="718"/>
                    <a:pt x="2959" y="718"/>
                  </a:cubicBezTo>
                  <a:cubicBezTo>
                    <a:pt x="3015" y="718"/>
                    <a:pt x="3070" y="717"/>
                    <a:pt x="3125" y="712"/>
                  </a:cubicBezTo>
                  <a:cubicBezTo>
                    <a:pt x="3257" y="699"/>
                    <a:pt x="3318" y="586"/>
                    <a:pt x="3394" y="488"/>
                  </a:cubicBezTo>
                  <a:cubicBezTo>
                    <a:pt x="3492" y="360"/>
                    <a:pt x="3587" y="227"/>
                    <a:pt x="3669" y="85"/>
                  </a:cubicBezTo>
                  <a:cubicBezTo>
                    <a:pt x="3695" y="42"/>
                    <a:pt x="3655" y="1"/>
                    <a:pt x="36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3839284" y="3750272"/>
              <a:ext cx="153677" cy="149126"/>
            </a:xfrm>
            <a:custGeom>
              <a:avLst/>
              <a:gdLst/>
              <a:ahLst/>
              <a:cxnLst/>
              <a:rect l="l" t="t" r="r" b="b"/>
              <a:pathLst>
                <a:path w="1148" h="1114" extrusionOk="0">
                  <a:moveTo>
                    <a:pt x="935" y="0"/>
                  </a:moveTo>
                  <a:cubicBezTo>
                    <a:pt x="932" y="0"/>
                    <a:pt x="930" y="0"/>
                    <a:pt x="927" y="0"/>
                  </a:cubicBezTo>
                  <a:cubicBezTo>
                    <a:pt x="683" y="7"/>
                    <a:pt x="495" y="133"/>
                    <a:pt x="334" y="307"/>
                  </a:cubicBezTo>
                  <a:cubicBezTo>
                    <a:pt x="293" y="353"/>
                    <a:pt x="244" y="404"/>
                    <a:pt x="202" y="459"/>
                  </a:cubicBezTo>
                  <a:cubicBezTo>
                    <a:pt x="90" y="602"/>
                    <a:pt x="1" y="772"/>
                    <a:pt x="60" y="951"/>
                  </a:cubicBezTo>
                  <a:cubicBezTo>
                    <a:pt x="92" y="1047"/>
                    <a:pt x="173" y="1113"/>
                    <a:pt x="263" y="1113"/>
                  </a:cubicBezTo>
                  <a:cubicBezTo>
                    <a:pt x="269" y="1113"/>
                    <a:pt x="274" y="1113"/>
                    <a:pt x="279" y="1112"/>
                  </a:cubicBezTo>
                  <a:cubicBezTo>
                    <a:pt x="304" y="1064"/>
                    <a:pt x="330" y="1020"/>
                    <a:pt x="355" y="980"/>
                  </a:cubicBezTo>
                  <a:cubicBezTo>
                    <a:pt x="439" y="844"/>
                    <a:pt x="549" y="732"/>
                    <a:pt x="658" y="616"/>
                  </a:cubicBezTo>
                  <a:cubicBezTo>
                    <a:pt x="782" y="484"/>
                    <a:pt x="902" y="348"/>
                    <a:pt x="1030" y="220"/>
                  </a:cubicBezTo>
                  <a:cubicBezTo>
                    <a:pt x="1068" y="182"/>
                    <a:pt x="1107" y="146"/>
                    <a:pt x="1148" y="116"/>
                  </a:cubicBezTo>
                  <a:cubicBezTo>
                    <a:pt x="1122" y="31"/>
                    <a:pt x="1023" y="0"/>
                    <a:pt x="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3892964" y="3771289"/>
              <a:ext cx="157827" cy="162378"/>
            </a:xfrm>
            <a:custGeom>
              <a:avLst/>
              <a:gdLst/>
              <a:ahLst/>
              <a:cxnLst/>
              <a:rect l="l" t="t" r="r" b="b"/>
              <a:pathLst>
                <a:path w="1179" h="1213" extrusionOk="0">
                  <a:moveTo>
                    <a:pt x="860" y="1"/>
                  </a:moveTo>
                  <a:cubicBezTo>
                    <a:pt x="682" y="164"/>
                    <a:pt x="524" y="354"/>
                    <a:pt x="360" y="530"/>
                  </a:cubicBezTo>
                  <a:cubicBezTo>
                    <a:pt x="255" y="645"/>
                    <a:pt x="149" y="754"/>
                    <a:pt x="74" y="893"/>
                  </a:cubicBezTo>
                  <a:cubicBezTo>
                    <a:pt x="45" y="948"/>
                    <a:pt x="21" y="1003"/>
                    <a:pt x="1" y="1060"/>
                  </a:cubicBezTo>
                  <a:cubicBezTo>
                    <a:pt x="46" y="1169"/>
                    <a:pt x="134" y="1212"/>
                    <a:pt x="237" y="1212"/>
                  </a:cubicBezTo>
                  <a:cubicBezTo>
                    <a:pt x="417" y="1212"/>
                    <a:pt x="644" y="1082"/>
                    <a:pt x="780" y="949"/>
                  </a:cubicBezTo>
                  <a:cubicBezTo>
                    <a:pt x="953" y="777"/>
                    <a:pt x="1179" y="467"/>
                    <a:pt x="1092" y="206"/>
                  </a:cubicBezTo>
                  <a:cubicBezTo>
                    <a:pt x="1053" y="88"/>
                    <a:pt x="966" y="11"/>
                    <a:pt x="8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30"/>
          <p:cNvSpPr txBox="1"/>
          <p:nvPr/>
        </p:nvSpPr>
        <p:spPr>
          <a:xfrm>
            <a:off x="5451362" y="1318806"/>
            <a:ext cx="1114106" cy="606827"/>
          </a:xfrm>
          <a:prstGeom prst="rect">
            <a:avLst/>
          </a:prstGeom>
          <a:noFill/>
          <a:ln>
            <a:noFill/>
          </a:ln>
        </p:spPr>
        <p:txBody>
          <a:bodyPr spcFirstLastPara="1" wrap="square" lIns="91425" tIns="91425" rIns="91425" bIns="91425" anchor="t" anchorCtr="0">
            <a:noAutofit/>
          </a:bodyPr>
          <a:lstStyle/>
          <a:p>
            <a:pPr algn="r"/>
            <a:r>
              <a:rPr lang="en-US" sz="1500" b="1">
                <a:solidFill>
                  <a:srgbClr val="202124"/>
                </a:solidFill>
                <a:latin typeface="Inter"/>
                <a:ea typeface="Roboto"/>
                <a:cs typeface="Roboto"/>
                <a:hlinkClick r:id="rId3"/>
              </a:rPr>
              <a:t>heart.csv</a:t>
            </a:r>
            <a:endParaRPr lang="en-US"/>
          </a:p>
          <a:p>
            <a:pPr algn="r"/>
            <a:endParaRPr lang="en-US" sz="1200">
              <a:solidFill>
                <a:srgbClr val="000000"/>
              </a:solidFill>
              <a:latin typeface="Roboto"/>
              <a:ea typeface="Roboto"/>
              <a:cs typeface="Roboto"/>
            </a:endParaRPr>
          </a:p>
        </p:txBody>
      </p:sp>
      <p:sp>
        <p:nvSpPr>
          <p:cNvPr id="329" name="Google Shape;329;p30"/>
          <p:cNvSpPr txBox="1"/>
          <p:nvPr/>
        </p:nvSpPr>
        <p:spPr>
          <a:xfrm>
            <a:off x="5463134" y="908744"/>
            <a:ext cx="1308900" cy="382200"/>
          </a:xfrm>
          <a:prstGeom prst="rect">
            <a:avLst/>
          </a:prstGeom>
          <a:noFill/>
          <a:ln>
            <a:noFill/>
          </a:ln>
        </p:spPr>
        <p:txBody>
          <a:bodyPr spcFirstLastPara="1" wrap="square" lIns="91425" tIns="91425" rIns="91425" bIns="91425" anchor="t" anchorCtr="0">
            <a:noAutofit/>
          </a:bodyPr>
          <a:lstStyle/>
          <a:p>
            <a:pPr algn="r">
              <a:lnSpc>
                <a:spcPct val="115000"/>
              </a:lnSpc>
              <a:spcAft>
                <a:spcPts val="1600"/>
              </a:spcAft>
            </a:pPr>
            <a:r>
              <a:rPr lang="en" sz="1600" b="1">
                <a:solidFill>
                  <a:schemeClr val="accent2"/>
                </a:solidFill>
                <a:latin typeface="Fira Sans Extra Condensed"/>
                <a:ea typeface="Fira Sans Extra Condensed"/>
                <a:cs typeface="Fira Sans Extra Condensed"/>
              </a:rPr>
              <a:t>Heart Dataset</a:t>
            </a:r>
          </a:p>
        </p:txBody>
      </p:sp>
      <p:sp>
        <p:nvSpPr>
          <p:cNvPr id="331" name="Google Shape;331;p30"/>
          <p:cNvSpPr txBox="1"/>
          <p:nvPr/>
        </p:nvSpPr>
        <p:spPr>
          <a:xfrm>
            <a:off x="4953257" y="3469254"/>
            <a:ext cx="1821091" cy="393888"/>
          </a:xfrm>
          <a:prstGeom prst="rect">
            <a:avLst/>
          </a:prstGeom>
          <a:noFill/>
          <a:ln>
            <a:noFill/>
          </a:ln>
        </p:spPr>
        <p:txBody>
          <a:bodyPr spcFirstLastPara="1" wrap="square" lIns="91425" tIns="91425" rIns="91425" bIns="91425" anchor="t" anchorCtr="0">
            <a:noAutofit/>
          </a:bodyPr>
          <a:lstStyle/>
          <a:p>
            <a:pPr algn="r">
              <a:lnSpc>
                <a:spcPct val="115000"/>
              </a:lnSpc>
              <a:spcAft>
                <a:spcPts val="1600"/>
              </a:spcAft>
            </a:pPr>
            <a:r>
              <a:rPr lang="en" sz="1600" b="1">
                <a:solidFill>
                  <a:schemeClr val="accent4"/>
                </a:solidFill>
                <a:latin typeface="Fira Sans Extra Condensed"/>
                <a:ea typeface="Fira Sans Extra Condensed"/>
                <a:cs typeface="Fira Sans Extra Condensed"/>
              </a:rPr>
              <a:t>Coffee Dataset</a:t>
            </a:r>
          </a:p>
        </p:txBody>
      </p:sp>
      <p:sp>
        <p:nvSpPr>
          <p:cNvPr id="332" name="Google Shape;332;p30"/>
          <p:cNvSpPr txBox="1"/>
          <p:nvPr/>
        </p:nvSpPr>
        <p:spPr>
          <a:xfrm>
            <a:off x="4711098" y="3888468"/>
            <a:ext cx="4135788" cy="537973"/>
          </a:xfrm>
          <a:prstGeom prst="rect">
            <a:avLst/>
          </a:prstGeom>
          <a:noFill/>
          <a:ln>
            <a:noFill/>
          </a:ln>
        </p:spPr>
        <p:txBody>
          <a:bodyPr spcFirstLastPara="1" wrap="square" lIns="91425" tIns="91425" rIns="91425" bIns="91425" anchor="t" anchorCtr="0">
            <a:noAutofit/>
          </a:bodyPr>
          <a:lstStyle/>
          <a:p>
            <a:pPr algn="r"/>
            <a:r>
              <a:rPr lang="en-US" sz="1500" b="1">
                <a:solidFill>
                  <a:srgbClr val="202124"/>
                </a:solidFill>
                <a:hlinkClick r:id="rId4"/>
              </a:rPr>
              <a:t>synthetic_coffee_health_10000.csv</a:t>
            </a:r>
            <a:endParaRPr lang="en-US"/>
          </a:p>
          <a:p>
            <a:pPr algn="r">
              <a:spcBef>
                <a:spcPts val="1600"/>
              </a:spcBef>
            </a:pPr>
            <a:endParaRPr lang="en-US" sz="1200">
              <a:solidFill>
                <a:srgbClr val="000000"/>
              </a:solidFill>
              <a:latin typeface="Roboto"/>
              <a:ea typeface="Roboto"/>
              <a:cs typeface="Roboto"/>
            </a:endParaRPr>
          </a:p>
        </p:txBody>
      </p:sp>
      <p:sp>
        <p:nvSpPr>
          <p:cNvPr id="339" name="Google Shape;339;p30"/>
          <p:cNvSpPr/>
          <p:nvPr/>
        </p:nvSpPr>
        <p:spPr>
          <a:xfrm>
            <a:off x="633448" y="3378089"/>
            <a:ext cx="178800" cy="1788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Fira Sans Extra Condensed"/>
              <a:ea typeface="Fira Sans Extra Condensed"/>
              <a:cs typeface="Fira Sans Extra Condensed"/>
              <a:sym typeface="Fira Sans Extra Condensed"/>
            </a:endParaRPr>
          </a:p>
        </p:txBody>
      </p:sp>
      <p:grpSp>
        <p:nvGrpSpPr>
          <p:cNvPr id="344" name="Google Shape;344;p30"/>
          <p:cNvGrpSpPr/>
          <p:nvPr/>
        </p:nvGrpSpPr>
        <p:grpSpPr>
          <a:xfrm>
            <a:off x="2378630" y="1622220"/>
            <a:ext cx="3072732" cy="951603"/>
            <a:chOff x="4655025" y="2006422"/>
            <a:chExt cx="3072732" cy="951603"/>
          </a:xfrm>
        </p:grpSpPr>
        <p:sp>
          <p:nvSpPr>
            <p:cNvPr id="345" name="Google Shape;345;p30"/>
            <p:cNvSpPr/>
            <p:nvPr/>
          </p:nvSpPr>
          <p:spPr>
            <a:xfrm>
              <a:off x="4655025" y="2779225"/>
              <a:ext cx="178800" cy="178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Fira Sans Extra Condensed"/>
                <a:ea typeface="Fira Sans Extra Condensed"/>
                <a:cs typeface="Fira Sans Extra Condensed"/>
                <a:sym typeface="Fira Sans Extra Condensed"/>
              </a:endParaRPr>
            </a:p>
          </p:txBody>
        </p:sp>
        <p:cxnSp>
          <p:nvCxnSpPr>
            <p:cNvPr id="346" name="Google Shape;346;p30"/>
            <p:cNvCxnSpPr>
              <a:stCxn id="345" idx="6"/>
              <a:endCxn id="328" idx="1"/>
            </p:cNvCxnSpPr>
            <p:nvPr/>
          </p:nvCxnSpPr>
          <p:spPr>
            <a:xfrm flipV="1">
              <a:off x="4833825" y="2006422"/>
              <a:ext cx="2893932" cy="862203"/>
            </a:xfrm>
            <a:prstGeom prst="bentConnector3">
              <a:avLst>
                <a:gd name="adj1" fmla="val 50000"/>
              </a:avLst>
            </a:prstGeom>
            <a:noFill/>
            <a:ln w="19050" cap="flat" cmpd="sng">
              <a:solidFill>
                <a:schemeClr val="accent2"/>
              </a:solidFill>
              <a:prstDash val="solid"/>
              <a:round/>
              <a:headEnd type="none" w="med" len="med"/>
              <a:tailEnd type="oval" w="med" len="med"/>
            </a:ln>
          </p:spPr>
        </p:cxnSp>
      </p:grpSp>
      <p:grpSp>
        <p:nvGrpSpPr>
          <p:cNvPr id="350" name="Google Shape;350;p30"/>
          <p:cNvGrpSpPr/>
          <p:nvPr/>
        </p:nvGrpSpPr>
        <p:grpSpPr>
          <a:xfrm>
            <a:off x="2406572" y="3372429"/>
            <a:ext cx="2883448" cy="785026"/>
            <a:chOff x="4655025" y="3970125"/>
            <a:chExt cx="2274838" cy="792448"/>
          </a:xfrm>
        </p:grpSpPr>
        <p:sp>
          <p:nvSpPr>
            <p:cNvPr id="351" name="Google Shape;351;p30"/>
            <p:cNvSpPr/>
            <p:nvPr/>
          </p:nvSpPr>
          <p:spPr>
            <a:xfrm>
              <a:off x="4655025" y="3970125"/>
              <a:ext cx="178800" cy="178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Fira Sans Extra Condensed"/>
                <a:ea typeface="Fira Sans Extra Condensed"/>
                <a:cs typeface="Fira Sans Extra Condensed"/>
                <a:sym typeface="Fira Sans Extra Condensed"/>
              </a:endParaRPr>
            </a:p>
          </p:txBody>
        </p:sp>
        <p:cxnSp>
          <p:nvCxnSpPr>
            <p:cNvPr id="352" name="Google Shape;352;p30"/>
            <p:cNvCxnSpPr>
              <a:cxnSpLocks/>
              <a:stCxn id="351" idx="6"/>
              <a:endCxn id="332" idx="1"/>
            </p:cNvCxnSpPr>
            <p:nvPr/>
          </p:nvCxnSpPr>
          <p:spPr>
            <a:xfrm>
              <a:off x="4833825" y="4059525"/>
              <a:ext cx="2096038" cy="703048"/>
            </a:xfrm>
            <a:prstGeom prst="bentConnector3">
              <a:avLst>
                <a:gd name="adj1" fmla="val 50000"/>
              </a:avLst>
            </a:prstGeom>
            <a:noFill/>
            <a:ln w="19050" cap="flat" cmpd="sng">
              <a:solidFill>
                <a:schemeClr val="accent4"/>
              </a:solidFill>
              <a:prstDash val="solid"/>
              <a:round/>
              <a:headEnd type="none" w="med" len="med"/>
              <a:tailEnd type="oval" w="med" len="med"/>
            </a:ln>
          </p:spPr>
        </p:cxnSp>
      </p:grpSp>
      <p:sp>
        <p:nvSpPr>
          <p:cNvPr id="3" name="Google Shape;184;p29">
            <a:extLst>
              <a:ext uri="{FF2B5EF4-FFF2-40B4-BE49-F238E27FC236}">
                <a16:creationId xmlns:a16="http://schemas.microsoft.com/office/drawing/2014/main" id="{DBBE629B-697C-FC22-E573-0A084EF2A7F7}"/>
              </a:ext>
            </a:extLst>
          </p:cNvPr>
          <p:cNvSpPr txBox="1"/>
          <p:nvPr/>
        </p:nvSpPr>
        <p:spPr>
          <a:xfrm>
            <a:off x="2226838" y="1854"/>
            <a:ext cx="5242078"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Data Sets Overview</a:t>
            </a:r>
            <a:endParaRPr lang="en-US">
              <a:solidFill>
                <a:schemeClr val="dk1"/>
              </a:solidFill>
            </a:endParaRPr>
          </a:p>
          <a:p>
            <a:pPr algn="ctr"/>
            <a:endParaRPr lang="en-US" sz="2800" b="1">
              <a:latin typeface="Fira Sans Extra Condensed"/>
              <a:ea typeface="Fira Sans Extra Condensed"/>
              <a:cs typeface="Fira Sans Extra Condensed"/>
            </a:endParaRPr>
          </a:p>
        </p:txBody>
      </p:sp>
      <p:sp>
        <p:nvSpPr>
          <p:cNvPr id="2" name="Google Shape;329;p30">
            <a:extLst>
              <a:ext uri="{FF2B5EF4-FFF2-40B4-BE49-F238E27FC236}">
                <a16:creationId xmlns:a16="http://schemas.microsoft.com/office/drawing/2014/main" id="{52E82710-666E-FEB5-71BC-680F1A0F773D}"/>
              </a:ext>
            </a:extLst>
          </p:cNvPr>
          <p:cNvSpPr txBox="1"/>
          <p:nvPr/>
        </p:nvSpPr>
        <p:spPr>
          <a:xfrm>
            <a:off x="815393" y="4076093"/>
            <a:ext cx="2004339" cy="354658"/>
          </a:xfrm>
          <a:prstGeom prst="rect">
            <a:avLst/>
          </a:prstGeom>
          <a:noFill/>
          <a:ln>
            <a:noFill/>
          </a:ln>
        </p:spPr>
        <p:txBody>
          <a:bodyPr spcFirstLastPara="1" wrap="square" lIns="91425" tIns="91425" rIns="91425" bIns="91425" anchor="t" anchorCtr="0">
            <a:noAutofit/>
          </a:bodyPr>
          <a:lstStyle/>
          <a:p>
            <a:pPr algn="r">
              <a:lnSpc>
                <a:spcPct val="115000"/>
              </a:lnSpc>
              <a:spcAft>
                <a:spcPts val="1600"/>
              </a:spcAft>
            </a:pPr>
            <a:r>
              <a:rPr lang="en" sz="1600" b="1">
                <a:solidFill>
                  <a:schemeClr val="accent2"/>
                </a:solidFill>
                <a:latin typeface="Fira Sans Extra Condensed"/>
                <a:ea typeface="Fira Sans Extra Condensed"/>
                <a:cs typeface="Fira Sans Extra Condensed"/>
              </a:rPr>
              <a:t>Provided by Kaggle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49"/>
        <p:cNvGrpSpPr/>
        <p:nvPr/>
      </p:nvGrpSpPr>
      <p:grpSpPr>
        <a:xfrm>
          <a:off x="0" y="0"/>
          <a:ext cx="0" cy="0"/>
          <a:chOff x="0" y="0"/>
          <a:chExt cx="0" cy="0"/>
        </a:xfrm>
      </p:grpSpPr>
      <p:sp>
        <p:nvSpPr>
          <p:cNvPr id="3450" name="Google Shape;3450;p49"/>
          <p:cNvSpPr/>
          <p:nvPr/>
        </p:nvSpPr>
        <p:spPr>
          <a:xfrm>
            <a:off x="493223" y="2292602"/>
            <a:ext cx="1665302" cy="2713336"/>
          </a:xfrm>
          <a:prstGeom prst="roundRect">
            <a:avLst>
              <a:gd name="adj" fmla="val 59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txBox="1"/>
          <p:nvPr/>
        </p:nvSpPr>
        <p:spPr>
          <a:xfrm>
            <a:off x="311700" y="-329"/>
            <a:ext cx="8520600" cy="572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2800" b="1">
                <a:solidFill>
                  <a:schemeClr val="dk1"/>
                </a:solidFill>
                <a:latin typeface="Fira Sans Extra Condensed"/>
                <a:ea typeface="Fira Sans Extra Condensed"/>
                <a:cs typeface="Fira Sans Extra Condensed"/>
              </a:rPr>
              <a:t>Dataset Breakdown</a:t>
            </a:r>
          </a:p>
          <a:p>
            <a:pPr marL="0" lvl="0" indent="0" algn="ctr" rtl="0">
              <a:spcBef>
                <a:spcPts val="0"/>
              </a:spcBef>
              <a:spcAft>
                <a:spcPts val="0"/>
              </a:spcAft>
              <a:buNone/>
            </a:pPr>
            <a:endParaRPr sz="2800" b="1">
              <a:latin typeface="Fira Sans Extra Condensed"/>
              <a:ea typeface="Fira Sans Extra Condensed"/>
              <a:cs typeface="Fira Sans Extra Condensed"/>
              <a:sym typeface="Fira Sans Extra Condensed"/>
            </a:endParaRPr>
          </a:p>
        </p:txBody>
      </p:sp>
      <p:sp>
        <p:nvSpPr>
          <p:cNvPr id="3477" name="Google Shape;3477;p49"/>
          <p:cNvSpPr/>
          <p:nvPr/>
        </p:nvSpPr>
        <p:spPr>
          <a:xfrm>
            <a:off x="3356923" y="615360"/>
            <a:ext cx="2529000" cy="5727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496660" y="1490385"/>
            <a:ext cx="1660500" cy="568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2690003" y="1490385"/>
            <a:ext cx="1660500" cy="5682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9"/>
          <p:cNvSpPr/>
          <p:nvPr/>
        </p:nvSpPr>
        <p:spPr>
          <a:xfrm>
            <a:off x="4883347" y="1490385"/>
            <a:ext cx="1660500" cy="5682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9"/>
          <p:cNvSpPr/>
          <p:nvPr/>
        </p:nvSpPr>
        <p:spPr>
          <a:xfrm>
            <a:off x="2686567" y="2292602"/>
            <a:ext cx="1660500" cy="2703731"/>
          </a:xfrm>
          <a:prstGeom prst="roundRect">
            <a:avLst>
              <a:gd name="adj" fmla="val 721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9"/>
          <p:cNvSpPr/>
          <p:nvPr/>
        </p:nvSpPr>
        <p:spPr>
          <a:xfrm>
            <a:off x="4879910" y="2292602"/>
            <a:ext cx="1660500" cy="2694126"/>
          </a:xfrm>
          <a:prstGeom prst="roundRect">
            <a:avLst>
              <a:gd name="adj" fmla="val 644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9"/>
          <p:cNvSpPr/>
          <p:nvPr/>
        </p:nvSpPr>
        <p:spPr>
          <a:xfrm>
            <a:off x="7076690" y="1490385"/>
            <a:ext cx="1660500" cy="568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7073254" y="2292602"/>
            <a:ext cx="1660500" cy="2708533"/>
          </a:xfrm>
          <a:prstGeom prst="roundRect">
            <a:avLst>
              <a:gd name="adj" fmla="val 644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9"/>
          <p:cNvSpPr txBox="1"/>
          <p:nvPr/>
        </p:nvSpPr>
        <p:spPr>
          <a:xfrm>
            <a:off x="7243799" y="1557790"/>
            <a:ext cx="1308900" cy="382200"/>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pPr>
            <a:r>
              <a:rPr lang="en" sz="1600" b="1">
                <a:solidFill>
                  <a:schemeClr val="lt1"/>
                </a:solidFill>
                <a:latin typeface="Fira Sans Extra Condensed"/>
                <a:ea typeface="Fira Sans Extra Condensed"/>
                <a:cs typeface="Fira Sans Extra Condensed"/>
              </a:rPr>
              <a:t>STEP 4</a:t>
            </a:r>
          </a:p>
        </p:txBody>
      </p:sp>
      <p:sp>
        <p:nvSpPr>
          <p:cNvPr id="3488" name="Google Shape;3488;p49"/>
          <p:cNvSpPr txBox="1"/>
          <p:nvPr/>
        </p:nvSpPr>
        <p:spPr>
          <a:xfrm>
            <a:off x="676432" y="1557790"/>
            <a:ext cx="1308900" cy="382200"/>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pPr>
            <a:r>
              <a:rPr lang="en" sz="1600" b="1">
                <a:solidFill>
                  <a:schemeClr val="lt1"/>
                </a:solidFill>
                <a:latin typeface="Fira Sans Extra Condensed"/>
                <a:ea typeface="Fira Sans Extra Condensed"/>
                <a:cs typeface="Fira Sans Extra Condensed"/>
              </a:rPr>
              <a:t>STEP 1</a:t>
            </a:r>
          </a:p>
        </p:txBody>
      </p:sp>
      <p:sp>
        <p:nvSpPr>
          <p:cNvPr id="3489" name="Google Shape;3489;p49"/>
          <p:cNvSpPr txBox="1"/>
          <p:nvPr/>
        </p:nvSpPr>
        <p:spPr>
          <a:xfrm>
            <a:off x="2863499" y="1557790"/>
            <a:ext cx="1308900" cy="382200"/>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pPr>
            <a:r>
              <a:rPr lang="en" sz="1600" b="1">
                <a:solidFill>
                  <a:schemeClr val="lt1"/>
                </a:solidFill>
                <a:latin typeface="Fira Sans Extra Condensed"/>
                <a:ea typeface="Fira Sans Extra Condensed"/>
                <a:cs typeface="Fira Sans Extra Condensed"/>
              </a:rPr>
              <a:t>STEP 2</a:t>
            </a:r>
          </a:p>
        </p:txBody>
      </p:sp>
      <p:sp>
        <p:nvSpPr>
          <p:cNvPr id="3491" name="Google Shape;3491;p49"/>
          <p:cNvSpPr txBox="1">
            <a:spLocks noGrp="1"/>
          </p:cNvSpPr>
          <p:nvPr>
            <p:ph type="body" idx="1"/>
          </p:nvPr>
        </p:nvSpPr>
        <p:spPr>
          <a:xfrm>
            <a:off x="5158038" y="1557790"/>
            <a:ext cx="1110000" cy="382200"/>
          </a:xfrm>
          <a:prstGeom prst="rect">
            <a:avLst/>
          </a:prstGeom>
        </p:spPr>
        <p:txBody>
          <a:bodyPr spcFirstLastPara="1" wrap="square" lIns="91425" tIns="91425" rIns="91425" bIns="91425" anchor="t" anchorCtr="0">
            <a:noAutofit/>
          </a:bodyPr>
          <a:lstStyle/>
          <a:p>
            <a:pPr marL="0" indent="0" algn="ctr">
              <a:spcAft>
                <a:spcPts val="1600"/>
              </a:spcAft>
              <a:buNone/>
            </a:pPr>
            <a:r>
              <a:rPr lang="en" sz="1600" b="1">
                <a:solidFill>
                  <a:schemeClr val="lt1"/>
                </a:solidFill>
                <a:latin typeface="Fira Sans Extra Condensed"/>
                <a:ea typeface="Fira Sans Extra Condensed"/>
                <a:cs typeface="Fira Sans Extra Condensed"/>
              </a:rPr>
              <a:t>STEP 3</a:t>
            </a:r>
          </a:p>
        </p:txBody>
      </p:sp>
      <p:sp>
        <p:nvSpPr>
          <p:cNvPr id="3594" name="Google Shape;3594;p49"/>
          <p:cNvSpPr txBox="1"/>
          <p:nvPr/>
        </p:nvSpPr>
        <p:spPr>
          <a:xfrm>
            <a:off x="3734272" y="700285"/>
            <a:ext cx="1742100" cy="382200"/>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pPr>
            <a:r>
              <a:rPr lang="en" sz="1600" b="1">
                <a:solidFill>
                  <a:schemeClr val="lt1"/>
                </a:solidFill>
                <a:latin typeface="Fira Sans Extra Condensed"/>
                <a:ea typeface="Fira Sans Extra Condensed"/>
                <a:cs typeface="Fira Sans Extra Condensed"/>
              </a:rPr>
              <a:t>Data Cleansing</a:t>
            </a:r>
          </a:p>
        </p:txBody>
      </p:sp>
      <p:cxnSp>
        <p:nvCxnSpPr>
          <p:cNvPr id="4" name="Straight Arrow Connector 3">
            <a:extLst>
              <a:ext uri="{FF2B5EF4-FFF2-40B4-BE49-F238E27FC236}">
                <a16:creationId xmlns:a16="http://schemas.microsoft.com/office/drawing/2014/main" id="{387CC96B-BC81-D00E-9B2F-3B06E152E241}"/>
              </a:ext>
            </a:extLst>
          </p:cNvPr>
          <p:cNvCxnSpPr/>
          <p:nvPr/>
        </p:nvCxnSpPr>
        <p:spPr>
          <a:xfrm flipV="1">
            <a:off x="1731877" y="1050179"/>
            <a:ext cx="1617575" cy="450214"/>
          </a:xfrm>
          <a:prstGeom prst="straightConnector1">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69EA9151-D72F-468F-86CC-AACEBDF91E29}"/>
              </a:ext>
            </a:extLst>
          </p:cNvPr>
          <p:cNvCxnSpPr>
            <a:cxnSpLocks/>
          </p:cNvCxnSpPr>
          <p:nvPr/>
        </p:nvCxnSpPr>
        <p:spPr>
          <a:xfrm flipV="1">
            <a:off x="3667291" y="1213464"/>
            <a:ext cx="464971" cy="253311"/>
          </a:xfrm>
          <a:prstGeom prst="straightConnector1">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B7822E11-22E5-AF01-2F78-053FD6320132}"/>
              </a:ext>
            </a:extLst>
          </p:cNvPr>
          <p:cNvCxnSpPr>
            <a:cxnSpLocks/>
          </p:cNvCxnSpPr>
          <p:nvPr/>
        </p:nvCxnSpPr>
        <p:spPr>
          <a:xfrm flipH="1" flipV="1">
            <a:off x="5909196" y="987746"/>
            <a:ext cx="1619323" cy="507844"/>
          </a:xfrm>
          <a:prstGeom prst="straightConnector1">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184B5C8-33AD-BD24-9031-E77FF5A5D1BA}"/>
              </a:ext>
            </a:extLst>
          </p:cNvPr>
          <p:cNvCxnSpPr>
            <a:cxnSpLocks/>
          </p:cNvCxnSpPr>
          <p:nvPr/>
        </p:nvCxnSpPr>
        <p:spPr>
          <a:xfrm flipH="1" flipV="1">
            <a:off x="5256051" y="1213463"/>
            <a:ext cx="423495" cy="262916"/>
          </a:xfrm>
          <a:prstGeom prst="straightConnector1">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5C8B154-C0CD-8B1F-42D3-DAE3771E77F5}"/>
              </a:ext>
            </a:extLst>
          </p:cNvPr>
          <p:cNvSpPr txBox="1"/>
          <p:nvPr/>
        </p:nvSpPr>
        <p:spPr>
          <a:xfrm>
            <a:off x="7104184" y="2294792"/>
            <a:ext cx="1635369"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Summarize &amp; Export Cleaned Data</a:t>
            </a:r>
            <a:endParaRPr lang="en-US"/>
          </a:p>
          <a:p>
            <a:pPr marL="285750" indent="-285750">
              <a:buChar char="•"/>
            </a:pPr>
            <a:r>
              <a:rPr lang="en-US"/>
              <a:t>Calculated mean heart rate by </a:t>
            </a:r>
            <a:r>
              <a:rPr lang="en-US" err="1"/>
              <a:t>Coffee_Level</a:t>
            </a:r>
            <a:r>
              <a:rPr lang="en-US"/>
              <a:t> and Gender</a:t>
            </a:r>
          </a:p>
          <a:p>
            <a:pPr marL="285750" indent="-285750">
              <a:buChar char="•"/>
            </a:pPr>
            <a:r>
              <a:rPr lang="en-US"/>
              <a:t>Exported the cleaned dataset </a:t>
            </a:r>
            <a:endParaRPr lang="en-US" b="1"/>
          </a:p>
        </p:txBody>
      </p:sp>
      <p:sp>
        <p:nvSpPr>
          <p:cNvPr id="3" name="TextBox 2">
            <a:extLst>
              <a:ext uri="{FF2B5EF4-FFF2-40B4-BE49-F238E27FC236}">
                <a16:creationId xmlns:a16="http://schemas.microsoft.com/office/drawing/2014/main" id="{7F3789BD-C51A-99AB-0CE1-9B1256626D98}"/>
              </a:ext>
            </a:extLst>
          </p:cNvPr>
          <p:cNvSpPr txBox="1"/>
          <p:nvPr/>
        </p:nvSpPr>
        <p:spPr>
          <a:xfrm>
            <a:off x="4906106" y="2294791"/>
            <a:ext cx="1635369"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Clean &amp; Transform </a:t>
            </a:r>
          </a:p>
          <a:p>
            <a:pPr marL="285750" indent="-285750">
              <a:buChar char="•"/>
            </a:pPr>
            <a:r>
              <a:rPr lang="en-US"/>
              <a:t>Converted categorical features </a:t>
            </a:r>
          </a:p>
          <a:p>
            <a:pPr marL="285750" indent="-285750">
              <a:buChar char="•"/>
            </a:pPr>
            <a:r>
              <a:rPr lang="en-US"/>
              <a:t>Detect outliers</a:t>
            </a:r>
          </a:p>
          <a:p>
            <a:pPr marL="285750" indent="-285750">
              <a:buChar char="•"/>
            </a:pPr>
            <a:r>
              <a:rPr lang="en-US"/>
              <a:t>Performed anomaly checks</a:t>
            </a:r>
          </a:p>
          <a:p>
            <a:pPr marL="285750" indent="-285750">
              <a:buChar char="•"/>
            </a:pPr>
            <a:r>
              <a:rPr lang="en-US"/>
              <a:t>Aggregate columns </a:t>
            </a:r>
          </a:p>
        </p:txBody>
      </p:sp>
      <p:sp>
        <p:nvSpPr>
          <p:cNvPr id="8" name="TextBox 7">
            <a:extLst>
              <a:ext uri="{FF2B5EF4-FFF2-40B4-BE49-F238E27FC236}">
                <a16:creationId xmlns:a16="http://schemas.microsoft.com/office/drawing/2014/main" id="{225B33CE-D118-A038-CB62-48991C0DA594}"/>
              </a:ext>
            </a:extLst>
          </p:cNvPr>
          <p:cNvSpPr txBox="1"/>
          <p:nvPr/>
        </p:nvSpPr>
        <p:spPr>
          <a:xfrm>
            <a:off x="2699239" y="2338755"/>
            <a:ext cx="1635368" cy="28931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Handle Missing Data &amp; Structural Issues</a:t>
            </a:r>
            <a:endParaRPr lang="en-US"/>
          </a:p>
          <a:p>
            <a:pPr marL="285750" indent="-285750">
              <a:buChar char="•"/>
            </a:pPr>
            <a:r>
              <a:rPr lang="en-US"/>
              <a:t>Identified column with missing values</a:t>
            </a:r>
          </a:p>
          <a:p>
            <a:pPr marL="285750" indent="-285750">
              <a:buChar char="•"/>
            </a:pPr>
            <a:r>
              <a:rPr lang="en-US"/>
              <a:t>Dropped the unnecessary columns</a:t>
            </a:r>
          </a:p>
          <a:p>
            <a:pPr marL="285750" indent="-285750">
              <a:buChar char="•"/>
            </a:pPr>
            <a:r>
              <a:rPr lang="en-US"/>
              <a:t>Performed a final missing-value check</a:t>
            </a:r>
          </a:p>
          <a:p>
            <a:pPr algn="l"/>
            <a:endParaRPr lang="en-US"/>
          </a:p>
        </p:txBody>
      </p:sp>
      <p:sp>
        <p:nvSpPr>
          <p:cNvPr id="9" name="TextBox 8">
            <a:extLst>
              <a:ext uri="{FF2B5EF4-FFF2-40B4-BE49-F238E27FC236}">
                <a16:creationId xmlns:a16="http://schemas.microsoft.com/office/drawing/2014/main" id="{47AA458A-F4A3-B46B-5E97-6ACEDDEDE86B}"/>
              </a:ext>
            </a:extLst>
          </p:cNvPr>
          <p:cNvSpPr txBox="1"/>
          <p:nvPr/>
        </p:nvSpPr>
        <p:spPr>
          <a:xfrm>
            <a:off x="518744" y="2338755"/>
            <a:ext cx="1644162" cy="28931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chemeClr val="bg1"/>
                </a:solidFill>
              </a:rPr>
              <a:t>Import &amp; Inspect the Raw Data</a:t>
            </a:r>
            <a:endParaRPr lang="en-US">
              <a:solidFill>
                <a:schemeClr val="bg1"/>
              </a:solidFill>
            </a:endParaRPr>
          </a:p>
          <a:p>
            <a:pPr marL="285750" indent="-285750">
              <a:buChar char="•"/>
            </a:pPr>
            <a:r>
              <a:rPr lang="en-US">
                <a:solidFill>
                  <a:schemeClr val="bg1"/>
                </a:solidFill>
              </a:rPr>
              <a:t>Imported dataset</a:t>
            </a:r>
          </a:p>
          <a:p>
            <a:pPr marL="285750" indent="-285750">
              <a:buChar char="•"/>
            </a:pPr>
            <a:r>
              <a:rPr lang="en-US">
                <a:solidFill>
                  <a:schemeClr val="bg1"/>
                </a:solidFill>
              </a:rPr>
              <a:t>Viewed sample rows with </a:t>
            </a:r>
            <a:r>
              <a:rPr lang="en-US">
                <a:solidFill>
                  <a:schemeClr val="bg1"/>
                </a:solidFill>
                <a:latin typeface="Consolas"/>
              </a:rPr>
              <a:t>.head()</a:t>
            </a:r>
            <a:endParaRPr lang="en-US">
              <a:solidFill>
                <a:schemeClr val="bg1"/>
              </a:solidFill>
            </a:endParaRPr>
          </a:p>
          <a:p>
            <a:pPr marL="285750" indent="-285750">
              <a:buChar char="•"/>
            </a:pPr>
            <a:r>
              <a:rPr lang="en-US">
                <a:solidFill>
                  <a:schemeClr val="bg1"/>
                </a:solidFill>
              </a:rPr>
              <a:t>Checked dataset structure using </a:t>
            </a:r>
            <a:r>
              <a:rPr lang="en-US">
                <a:solidFill>
                  <a:schemeClr val="bg1"/>
                </a:solidFill>
                <a:latin typeface="Consolas"/>
              </a:rPr>
              <a:t>.info()</a:t>
            </a:r>
            <a:endParaRPr lang="en-US">
              <a:solidFill>
                <a:schemeClr val="bg1"/>
              </a:solidFill>
            </a:endParaRPr>
          </a:p>
          <a:p>
            <a:pPr marL="285750" indent="-285750">
              <a:buChar char="•"/>
            </a:pPr>
            <a:endParaRPr lang="en-US">
              <a:latin typeface="Consolas"/>
            </a:endParaRPr>
          </a:p>
          <a:p>
            <a:pPr algn="l"/>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C506D-27AF-210E-2D4C-CDB108838AD2}"/>
            </a:ext>
          </a:extLst>
        </p:cNvPr>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85370FD-AF26-27DD-A049-5F5B4F5FFCCF}"/>
              </a:ext>
            </a:extLst>
          </p:cNvPr>
          <p:cNvSpPr/>
          <p:nvPr/>
        </p:nvSpPr>
        <p:spPr>
          <a:xfrm>
            <a:off x="22700" y="67378"/>
            <a:ext cx="4212440" cy="3675577"/>
          </a:xfrm>
          <a:prstGeom prst="roundRect">
            <a:avLst/>
          </a:prstGeom>
          <a:solidFill>
            <a:srgbClr val="764522">
              <a:alpha val="5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26ED2FF0-8034-373F-5C01-E65EE60D9457}"/>
              </a:ext>
            </a:extLst>
          </p:cNvPr>
          <p:cNvSpPr/>
          <p:nvPr/>
        </p:nvSpPr>
        <p:spPr>
          <a:xfrm>
            <a:off x="4401726" y="67378"/>
            <a:ext cx="4702297" cy="3682999"/>
          </a:xfrm>
          <a:prstGeom prst="roundRect">
            <a:avLst/>
          </a:prstGeom>
          <a:solidFill>
            <a:srgbClr val="C08A4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1929985-2242-0319-35DF-F495029D130E}"/>
              </a:ext>
            </a:extLst>
          </p:cNvPr>
          <p:cNvSpPr txBox="1"/>
          <p:nvPr/>
        </p:nvSpPr>
        <p:spPr>
          <a:xfrm>
            <a:off x="252350" y="3814947"/>
            <a:ext cx="3978233"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solidFill>
                  <a:srgbClr val="764522"/>
                </a:solidFill>
                <a:latin typeface="Fira Sans"/>
              </a:rPr>
              <a:t>STAR SCHEMA </a:t>
            </a:r>
          </a:p>
          <a:p>
            <a:pPr algn="ctr"/>
            <a:endParaRPr lang="en-US" sz="1600">
              <a:solidFill>
                <a:srgbClr val="764522"/>
              </a:solidFill>
              <a:latin typeface="Fira Sans"/>
            </a:endParaRPr>
          </a:p>
          <a:p>
            <a:pPr algn="ctr"/>
            <a:r>
              <a:rPr lang="en-US" sz="1600">
                <a:solidFill>
                  <a:srgbClr val="764522"/>
                </a:solidFill>
                <a:latin typeface="Fira Sans"/>
              </a:rPr>
              <a:t>One Fact table surrounded by dimension tables </a:t>
            </a:r>
          </a:p>
          <a:p>
            <a:pPr algn="ctr"/>
            <a:endParaRPr lang="en-US" sz="1600">
              <a:solidFill>
                <a:srgbClr val="764522"/>
              </a:solidFill>
              <a:latin typeface="Fira Sans"/>
            </a:endParaRPr>
          </a:p>
        </p:txBody>
      </p:sp>
      <p:sp>
        <p:nvSpPr>
          <p:cNvPr id="10" name="TextBox 9">
            <a:extLst>
              <a:ext uri="{FF2B5EF4-FFF2-40B4-BE49-F238E27FC236}">
                <a16:creationId xmlns:a16="http://schemas.microsoft.com/office/drawing/2014/main" id="{22BB9C22-29F5-5255-797C-C9F715AAC725}"/>
              </a:ext>
            </a:extLst>
          </p:cNvPr>
          <p:cNvSpPr txBox="1"/>
          <p:nvPr/>
        </p:nvSpPr>
        <p:spPr>
          <a:xfrm>
            <a:off x="5054434" y="3814946"/>
            <a:ext cx="3978233"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solidFill>
                  <a:srgbClr val="C08A4C"/>
                </a:solidFill>
                <a:latin typeface="Fira Sans"/>
              </a:rPr>
              <a:t>GALAXY SCHEMA </a:t>
            </a:r>
          </a:p>
          <a:p>
            <a:pPr algn="ctr"/>
            <a:endParaRPr lang="en-US" sz="1600">
              <a:solidFill>
                <a:srgbClr val="C08A4C"/>
              </a:solidFill>
              <a:latin typeface="Fira Sans"/>
            </a:endParaRPr>
          </a:p>
          <a:p>
            <a:pPr algn="ctr"/>
            <a:r>
              <a:rPr lang="en-US" sz="1600">
                <a:solidFill>
                  <a:srgbClr val="C08A4C"/>
                </a:solidFill>
                <a:latin typeface="Fira Sans"/>
              </a:rPr>
              <a:t>Two Fact tables that share conformed dimension tables </a:t>
            </a:r>
          </a:p>
          <a:p>
            <a:pPr algn="ctr"/>
            <a:endParaRPr lang="en-US" sz="1600">
              <a:solidFill>
                <a:srgbClr val="C08A4C"/>
              </a:solidFill>
              <a:latin typeface="Fira Sans"/>
            </a:endParaRPr>
          </a:p>
        </p:txBody>
      </p:sp>
      <p:pic>
        <p:nvPicPr>
          <p:cNvPr id="3" name="Picture 2" descr="A screenshot of a computer&#10;&#10;AI-generated content may be incorrect.">
            <a:extLst>
              <a:ext uri="{FF2B5EF4-FFF2-40B4-BE49-F238E27FC236}">
                <a16:creationId xmlns:a16="http://schemas.microsoft.com/office/drawing/2014/main" id="{261E00C4-8ED8-50FC-41C5-9AEB24A658C1}"/>
              </a:ext>
            </a:extLst>
          </p:cNvPr>
          <p:cNvPicPr>
            <a:picLocks noChangeAspect="1"/>
          </p:cNvPicPr>
          <p:nvPr/>
        </p:nvPicPr>
        <p:blipFill>
          <a:blip r:embed="rId3"/>
          <a:stretch>
            <a:fillRect/>
          </a:stretch>
        </p:blipFill>
        <p:spPr>
          <a:xfrm>
            <a:off x="4602952" y="398650"/>
            <a:ext cx="4292137" cy="2891581"/>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347860DA-F0EA-592E-3E39-9E05C69C53DA}"/>
              </a:ext>
            </a:extLst>
          </p:cNvPr>
          <p:cNvPicPr>
            <a:picLocks noChangeAspect="1"/>
          </p:cNvPicPr>
          <p:nvPr/>
        </p:nvPicPr>
        <p:blipFill>
          <a:blip r:embed="rId4"/>
          <a:stretch>
            <a:fillRect/>
          </a:stretch>
        </p:blipFill>
        <p:spPr>
          <a:xfrm>
            <a:off x="204201" y="397425"/>
            <a:ext cx="3856396" cy="2973958"/>
          </a:xfrm>
          <a:prstGeom prst="rect">
            <a:avLst/>
          </a:prstGeom>
        </p:spPr>
      </p:pic>
    </p:spTree>
    <p:extLst>
      <p:ext uri="{BB962C8B-B14F-4D97-AF65-F5344CB8AC3E}">
        <p14:creationId xmlns:p14="http://schemas.microsoft.com/office/powerpoint/2010/main" val="2245928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FA316F4-6E5D-572D-E01F-85F67AAEB989}"/>
              </a:ext>
            </a:extLst>
          </p:cNvPr>
          <p:cNvGraphicFramePr>
            <a:graphicFrameLocks noGrp="1"/>
          </p:cNvGraphicFramePr>
          <p:nvPr>
            <p:extLst>
              <p:ext uri="{D42A27DB-BD31-4B8C-83A1-F6EECF244321}">
                <p14:modId xmlns:p14="http://schemas.microsoft.com/office/powerpoint/2010/main" val="471257082"/>
              </p:ext>
            </p:extLst>
          </p:nvPr>
        </p:nvGraphicFramePr>
        <p:xfrm>
          <a:off x="-576" y="1998"/>
          <a:ext cx="9138495" cy="748638"/>
        </p:xfrm>
        <a:graphic>
          <a:graphicData uri="http://schemas.openxmlformats.org/drawingml/2006/table">
            <a:tbl>
              <a:tblPr firstRow="1" bandRow="1">
                <a:tableStyleId>{989022C6-6337-480A-A822-C0B46AC34B99}</a:tableStyleId>
              </a:tblPr>
              <a:tblGrid>
                <a:gridCol w="1827699">
                  <a:extLst>
                    <a:ext uri="{9D8B030D-6E8A-4147-A177-3AD203B41FA5}">
                      <a16:colId xmlns:a16="http://schemas.microsoft.com/office/drawing/2014/main" val="515680594"/>
                    </a:ext>
                  </a:extLst>
                </a:gridCol>
                <a:gridCol w="1827699">
                  <a:extLst>
                    <a:ext uri="{9D8B030D-6E8A-4147-A177-3AD203B41FA5}">
                      <a16:colId xmlns:a16="http://schemas.microsoft.com/office/drawing/2014/main" val="2767775074"/>
                    </a:ext>
                  </a:extLst>
                </a:gridCol>
                <a:gridCol w="1827699">
                  <a:extLst>
                    <a:ext uri="{9D8B030D-6E8A-4147-A177-3AD203B41FA5}">
                      <a16:colId xmlns:a16="http://schemas.microsoft.com/office/drawing/2014/main" val="1121910358"/>
                    </a:ext>
                  </a:extLst>
                </a:gridCol>
                <a:gridCol w="1827699">
                  <a:extLst>
                    <a:ext uri="{9D8B030D-6E8A-4147-A177-3AD203B41FA5}">
                      <a16:colId xmlns:a16="http://schemas.microsoft.com/office/drawing/2014/main" val="215145301"/>
                    </a:ext>
                  </a:extLst>
                </a:gridCol>
                <a:gridCol w="1827699">
                  <a:extLst>
                    <a:ext uri="{9D8B030D-6E8A-4147-A177-3AD203B41FA5}">
                      <a16:colId xmlns:a16="http://schemas.microsoft.com/office/drawing/2014/main" val="4045955391"/>
                    </a:ext>
                  </a:extLst>
                </a:gridCol>
              </a:tblGrid>
              <a:tr h="748638">
                <a:tc>
                  <a:txBody>
                    <a:bodyPr/>
                    <a:lstStyle/>
                    <a:p>
                      <a:pPr algn="ctr"/>
                      <a:r>
                        <a:rPr lang="en-US" sz="1100" b="1">
                          <a:solidFill>
                            <a:schemeClr val="bg2"/>
                          </a:solidFill>
                        </a:rPr>
                        <a:t>TOTAL INDIVIDUALS </a:t>
                      </a:r>
                    </a:p>
                    <a:p>
                      <a:pPr lvl="0" algn="ctr">
                        <a:buNone/>
                      </a:pPr>
                      <a:r>
                        <a:rPr lang="en-US" sz="2400" b="1">
                          <a:solidFill>
                            <a:schemeClr val="bg2"/>
                          </a:solidFill>
                        </a:rPr>
                        <a:t>10K</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tc>
                  <a:txBody>
                    <a:bodyPr/>
                    <a:lstStyle/>
                    <a:p>
                      <a:pPr algn="ctr"/>
                      <a:r>
                        <a:rPr lang="en-US" sz="1100" b="1">
                          <a:solidFill>
                            <a:schemeClr val="bg2"/>
                          </a:solidFill>
                        </a:rPr>
                        <a:t>AVG HEART RATE</a:t>
                      </a:r>
                    </a:p>
                    <a:p>
                      <a:pPr lvl="0" algn="ctr">
                        <a:buNone/>
                      </a:pPr>
                      <a:r>
                        <a:rPr lang="en-US" sz="2400" b="1">
                          <a:solidFill>
                            <a:schemeClr val="bg2"/>
                          </a:solidFill>
                        </a:rPr>
                        <a:t>70.62 </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tc>
                  <a:txBody>
                    <a:bodyPr/>
                    <a:lstStyle/>
                    <a:p>
                      <a:pPr algn="ctr"/>
                      <a:r>
                        <a:rPr lang="en-US" sz="1100" b="1">
                          <a:solidFill>
                            <a:schemeClr val="bg2"/>
                          </a:solidFill>
                        </a:rPr>
                        <a:t>AVG BMI</a:t>
                      </a:r>
                    </a:p>
                    <a:p>
                      <a:pPr lvl="0" algn="ctr">
                        <a:buNone/>
                      </a:pPr>
                      <a:r>
                        <a:rPr lang="en-US" sz="2400" b="1">
                          <a:solidFill>
                            <a:schemeClr val="bg2"/>
                          </a:solidFill>
                        </a:rPr>
                        <a:t>23.99</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tc>
                  <a:txBody>
                    <a:bodyPr/>
                    <a:lstStyle/>
                    <a:p>
                      <a:pPr algn="ctr"/>
                      <a:r>
                        <a:rPr lang="en-US" sz="1100" b="1">
                          <a:solidFill>
                            <a:schemeClr val="bg2"/>
                          </a:solidFill>
                        </a:rPr>
                        <a:t>AVG CAFFEINE INTAKE </a:t>
                      </a:r>
                    </a:p>
                    <a:p>
                      <a:pPr lvl="0" algn="ctr">
                        <a:buNone/>
                      </a:pPr>
                      <a:r>
                        <a:rPr lang="en-US" sz="2400" b="1">
                          <a:solidFill>
                            <a:schemeClr val="bg2"/>
                          </a:solidFill>
                        </a:rPr>
                        <a:t>238 mg</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tc>
                  <a:txBody>
                    <a:bodyPr/>
                    <a:lstStyle/>
                    <a:p>
                      <a:pPr algn="ctr"/>
                      <a:r>
                        <a:rPr lang="en-US" sz="1100" b="1">
                          <a:solidFill>
                            <a:schemeClr val="bg2"/>
                          </a:solidFill>
                        </a:rPr>
                        <a:t>POOR SLEEP %</a:t>
                      </a:r>
                    </a:p>
                    <a:p>
                      <a:pPr lvl="0" algn="ctr">
                        <a:buNone/>
                      </a:pPr>
                      <a:r>
                        <a:rPr lang="en-US" sz="2400" b="1">
                          <a:solidFill>
                            <a:schemeClr val="bg2"/>
                          </a:solidFill>
                        </a:rPr>
                        <a:t>9.61</a:t>
                      </a:r>
                    </a:p>
                  </a:txBody>
                  <a:tcPr>
                    <a:lnL w="12700">
                      <a:solidFill>
                        <a:schemeClr val="tx1"/>
                      </a:solidFill>
                    </a:lnL>
                    <a:lnR w="12700">
                      <a:solidFill>
                        <a:schemeClr val="tx1"/>
                      </a:solidFill>
                    </a:lnR>
                    <a:lnT w="12700">
                      <a:solidFill>
                        <a:schemeClr val="tx1"/>
                      </a:solidFill>
                    </a:lnT>
                    <a:lnB w="12700">
                      <a:solidFill>
                        <a:schemeClr val="tx1"/>
                      </a:solidFill>
                    </a:lnB>
                    <a:solidFill>
                      <a:schemeClr val="accent2">
                        <a:lumMod val="20000"/>
                        <a:lumOff val="80000"/>
                      </a:schemeClr>
                    </a:solidFill>
                  </a:tcPr>
                </a:tc>
                <a:extLst>
                  <a:ext uri="{0D108BD9-81ED-4DB2-BD59-A6C34878D82A}">
                    <a16:rowId xmlns:a16="http://schemas.microsoft.com/office/drawing/2014/main" val="3276552636"/>
                  </a:ext>
                </a:extLst>
              </a:tr>
            </a:tbl>
          </a:graphicData>
        </a:graphic>
      </p:graphicFrame>
      <p:graphicFrame>
        <p:nvGraphicFramePr>
          <p:cNvPr id="3" name="Table 2">
            <a:extLst>
              <a:ext uri="{FF2B5EF4-FFF2-40B4-BE49-F238E27FC236}">
                <a16:creationId xmlns:a16="http://schemas.microsoft.com/office/drawing/2014/main" id="{DE27E7F4-3221-BA60-C7D7-CA059FF2A3C1}"/>
              </a:ext>
            </a:extLst>
          </p:cNvPr>
          <p:cNvGraphicFramePr>
            <a:graphicFrameLocks noGrp="1"/>
          </p:cNvGraphicFramePr>
          <p:nvPr>
            <p:extLst>
              <p:ext uri="{D42A27DB-BD31-4B8C-83A1-F6EECF244321}">
                <p14:modId xmlns:p14="http://schemas.microsoft.com/office/powerpoint/2010/main" val="3598052673"/>
              </p:ext>
            </p:extLst>
          </p:nvPr>
        </p:nvGraphicFramePr>
        <p:xfrm>
          <a:off x="0" y="738553"/>
          <a:ext cx="9147679" cy="2268186"/>
        </p:xfrm>
        <a:graphic>
          <a:graphicData uri="http://schemas.openxmlformats.org/drawingml/2006/table">
            <a:tbl>
              <a:tblPr firstRow="1" bandRow="1">
                <a:tableStyleId>{989022C6-6337-480A-A822-C0B46AC34B99}</a:tableStyleId>
              </a:tblPr>
              <a:tblGrid>
                <a:gridCol w="2567352">
                  <a:extLst>
                    <a:ext uri="{9D8B030D-6E8A-4147-A177-3AD203B41FA5}">
                      <a16:colId xmlns:a16="http://schemas.microsoft.com/office/drawing/2014/main" val="3362815266"/>
                    </a:ext>
                  </a:extLst>
                </a:gridCol>
                <a:gridCol w="2321169">
                  <a:extLst>
                    <a:ext uri="{9D8B030D-6E8A-4147-A177-3AD203B41FA5}">
                      <a16:colId xmlns:a16="http://schemas.microsoft.com/office/drawing/2014/main" val="400096042"/>
                    </a:ext>
                  </a:extLst>
                </a:gridCol>
                <a:gridCol w="4259158">
                  <a:extLst>
                    <a:ext uri="{9D8B030D-6E8A-4147-A177-3AD203B41FA5}">
                      <a16:colId xmlns:a16="http://schemas.microsoft.com/office/drawing/2014/main" val="3547336815"/>
                    </a:ext>
                  </a:extLst>
                </a:gridCol>
              </a:tblGrid>
              <a:tr h="2268186">
                <a:tc>
                  <a:txBody>
                    <a:bodyPr/>
                    <a:lstStyle/>
                    <a:p>
                      <a:endParaRPr lang="en-US">
                        <a:solidFill>
                          <a:schemeClr val="bg2"/>
                        </a:solidFill>
                      </a:endParaRPr>
                    </a:p>
                  </a:txBody>
                  <a:tcPr>
                    <a:solidFill>
                      <a:schemeClr val="accent2">
                        <a:lumMod val="60000"/>
                        <a:lumOff val="40000"/>
                      </a:schemeClr>
                    </a:solidFill>
                  </a:tcPr>
                </a:tc>
                <a:tc>
                  <a:txBody>
                    <a:bodyPr/>
                    <a:lstStyle/>
                    <a:p>
                      <a:endParaRPr lang="en-US"/>
                    </a:p>
                  </a:txBody>
                  <a:tcPr>
                    <a:solidFill>
                      <a:schemeClr val="accent2">
                        <a:lumMod val="60000"/>
                        <a:lumOff val="40000"/>
                      </a:schemeClr>
                    </a:solidFill>
                  </a:tcPr>
                </a:tc>
                <a:tc>
                  <a:txBody>
                    <a:bodyPr/>
                    <a:lstStyle/>
                    <a:p>
                      <a:endParaRPr lang="en-US"/>
                    </a:p>
                  </a:txBody>
                  <a:tcPr>
                    <a:solidFill>
                      <a:schemeClr val="accent2">
                        <a:lumMod val="60000"/>
                        <a:lumOff val="40000"/>
                      </a:schemeClr>
                    </a:solidFill>
                  </a:tcPr>
                </a:tc>
                <a:extLst>
                  <a:ext uri="{0D108BD9-81ED-4DB2-BD59-A6C34878D82A}">
                    <a16:rowId xmlns:a16="http://schemas.microsoft.com/office/drawing/2014/main" val="2362603646"/>
                  </a:ext>
                </a:extLst>
              </a:tr>
            </a:tbl>
          </a:graphicData>
        </a:graphic>
      </p:graphicFrame>
      <p:graphicFrame>
        <p:nvGraphicFramePr>
          <p:cNvPr id="4" name="Table 3">
            <a:extLst>
              <a:ext uri="{FF2B5EF4-FFF2-40B4-BE49-F238E27FC236}">
                <a16:creationId xmlns:a16="http://schemas.microsoft.com/office/drawing/2014/main" id="{0A33395C-DE5B-B77F-D5D6-772CB50A7504}"/>
              </a:ext>
            </a:extLst>
          </p:cNvPr>
          <p:cNvGraphicFramePr>
            <a:graphicFrameLocks noGrp="1"/>
          </p:cNvGraphicFramePr>
          <p:nvPr>
            <p:extLst>
              <p:ext uri="{D42A27DB-BD31-4B8C-83A1-F6EECF244321}">
                <p14:modId xmlns:p14="http://schemas.microsoft.com/office/powerpoint/2010/main" val="3143837976"/>
              </p:ext>
            </p:extLst>
          </p:nvPr>
        </p:nvGraphicFramePr>
        <p:xfrm>
          <a:off x="17584" y="3006969"/>
          <a:ext cx="9147621" cy="2127457"/>
        </p:xfrm>
        <a:graphic>
          <a:graphicData uri="http://schemas.openxmlformats.org/drawingml/2006/table">
            <a:tbl>
              <a:tblPr firstRow="1" bandRow="1">
                <a:tableStyleId>{989022C6-6337-480A-A822-C0B46AC34B99}</a:tableStyleId>
              </a:tblPr>
              <a:tblGrid>
                <a:gridCol w="3710354">
                  <a:extLst>
                    <a:ext uri="{9D8B030D-6E8A-4147-A177-3AD203B41FA5}">
                      <a16:colId xmlns:a16="http://schemas.microsoft.com/office/drawing/2014/main" val="3432651483"/>
                    </a:ext>
                  </a:extLst>
                </a:gridCol>
                <a:gridCol w="5437267">
                  <a:extLst>
                    <a:ext uri="{9D8B030D-6E8A-4147-A177-3AD203B41FA5}">
                      <a16:colId xmlns:a16="http://schemas.microsoft.com/office/drawing/2014/main" val="2528351987"/>
                    </a:ext>
                  </a:extLst>
                </a:gridCol>
              </a:tblGrid>
              <a:tr h="2127457">
                <a:tc>
                  <a:txBody>
                    <a:bodyPr/>
                    <a:lstStyle/>
                    <a:p>
                      <a:endParaRPr lang="en-US"/>
                    </a:p>
                  </a:txBody>
                  <a:tcPr>
                    <a:solidFill>
                      <a:srgbClr val="D9B994"/>
                    </a:solidFill>
                  </a:tcPr>
                </a:tc>
                <a:tc>
                  <a:txBody>
                    <a:bodyPr/>
                    <a:lstStyle/>
                    <a:p>
                      <a:endParaRPr lang="en-US">
                        <a:solidFill>
                          <a:schemeClr val="bg2"/>
                        </a:solidFill>
                      </a:endParaRPr>
                    </a:p>
                  </a:txBody>
                  <a:tcPr>
                    <a:solidFill>
                      <a:srgbClr val="D9B994"/>
                    </a:solidFill>
                  </a:tcPr>
                </a:tc>
                <a:extLst>
                  <a:ext uri="{0D108BD9-81ED-4DB2-BD59-A6C34878D82A}">
                    <a16:rowId xmlns:a16="http://schemas.microsoft.com/office/drawing/2014/main" val="3071341908"/>
                  </a:ext>
                </a:extLst>
              </a:tr>
            </a:tbl>
          </a:graphicData>
        </a:graphic>
      </p:graphicFrame>
      <p:pic>
        <p:nvPicPr>
          <p:cNvPr id="6" name="Picture 5" descr="A screenshot of a graph&#10;&#10;AI-generated content may be incorrect.">
            <a:extLst>
              <a:ext uri="{FF2B5EF4-FFF2-40B4-BE49-F238E27FC236}">
                <a16:creationId xmlns:a16="http://schemas.microsoft.com/office/drawing/2014/main" id="{59369FF6-57EE-DDDA-B301-7D9FE1FEA332}"/>
              </a:ext>
            </a:extLst>
          </p:cNvPr>
          <p:cNvPicPr>
            <a:picLocks noChangeAspect="1"/>
          </p:cNvPicPr>
          <p:nvPr/>
        </p:nvPicPr>
        <p:blipFill>
          <a:blip r:embed="rId2"/>
          <a:srcRect t="56667" r="77159" b="937"/>
          <a:stretch>
            <a:fillRect/>
          </a:stretch>
        </p:blipFill>
        <p:spPr>
          <a:xfrm>
            <a:off x="192788" y="806107"/>
            <a:ext cx="2091147" cy="2127770"/>
          </a:xfrm>
          <a:prstGeom prst="rect">
            <a:avLst/>
          </a:prstGeom>
        </p:spPr>
      </p:pic>
      <p:pic>
        <p:nvPicPr>
          <p:cNvPr id="8" name="Picture 7" descr="A screenshot of a graph&#10;&#10;AI-generated content may be incorrect.">
            <a:extLst>
              <a:ext uri="{FF2B5EF4-FFF2-40B4-BE49-F238E27FC236}">
                <a16:creationId xmlns:a16="http://schemas.microsoft.com/office/drawing/2014/main" id="{96903CF3-F5B9-D52E-18E9-2D549BB33ED2}"/>
              </a:ext>
            </a:extLst>
          </p:cNvPr>
          <p:cNvPicPr>
            <a:picLocks noChangeAspect="1"/>
          </p:cNvPicPr>
          <p:nvPr/>
        </p:nvPicPr>
        <p:blipFill>
          <a:blip r:embed="rId2"/>
          <a:srcRect l="26766" t="55507" r="50642" b="2092"/>
          <a:stretch>
            <a:fillRect/>
          </a:stretch>
        </p:blipFill>
        <p:spPr>
          <a:xfrm>
            <a:off x="2717478" y="809152"/>
            <a:ext cx="1997098" cy="2137616"/>
          </a:xfrm>
          <a:prstGeom prst="rect">
            <a:avLst/>
          </a:prstGeom>
        </p:spPr>
      </p:pic>
      <p:pic>
        <p:nvPicPr>
          <p:cNvPr id="10" name="Picture 9" descr="A screenshot of a graph&#10;&#10;AI-generated content may be incorrect.">
            <a:extLst>
              <a:ext uri="{FF2B5EF4-FFF2-40B4-BE49-F238E27FC236}">
                <a16:creationId xmlns:a16="http://schemas.microsoft.com/office/drawing/2014/main" id="{55483514-FA3A-BA7C-5AF9-8A4AD4509157}"/>
              </a:ext>
            </a:extLst>
          </p:cNvPr>
          <p:cNvPicPr>
            <a:picLocks noChangeAspect="1"/>
          </p:cNvPicPr>
          <p:nvPr/>
        </p:nvPicPr>
        <p:blipFill>
          <a:blip r:embed="rId2"/>
          <a:srcRect l="-1773" t="12987" r="48006" b="38788"/>
          <a:stretch>
            <a:fillRect/>
          </a:stretch>
        </p:blipFill>
        <p:spPr>
          <a:xfrm>
            <a:off x="4908375" y="831305"/>
            <a:ext cx="4082236" cy="2090678"/>
          </a:xfrm>
          <a:prstGeom prst="rect">
            <a:avLst/>
          </a:prstGeom>
        </p:spPr>
      </p:pic>
      <p:pic>
        <p:nvPicPr>
          <p:cNvPr id="12" name="Picture 11" descr="A graph with red and blue lines&#10;&#10;AI-generated content may be incorrect.">
            <a:extLst>
              <a:ext uri="{FF2B5EF4-FFF2-40B4-BE49-F238E27FC236}">
                <a16:creationId xmlns:a16="http://schemas.microsoft.com/office/drawing/2014/main" id="{8340C184-00AA-1BBD-4A40-660D85C559F6}"/>
              </a:ext>
            </a:extLst>
          </p:cNvPr>
          <p:cNvPicPr>
            <a:picLocks noChangeAspect="1"/>
          </p:cNvPicPr>
          <p:nvPr/>
        </p:nvPicPr>
        <p:blipFill>
          <a:blip r:embed="rId3"/>
          <a:stretch>
            <a:fillRect/>
          </a:stretch>
        </p:blipFill>
        <p:spPr>
          <a:xfrm>
            <a:off x="191763" y="3064786"/>
            <a:ext cx="3265993" cy="2006600"/>
          </a:xfrm>
          <a:prstGeom prst="rect">
            <a:avLst/>
          </a:prstGeom>
        </p:spPr>
      </p:pic>
      <p:pic>
        <p:nvPicPr>
          <p:cNvPr id="14" name="Picture 13" descr="A diagram of a logistic regression&#10;&#10;AI-generated content may be incorrect.">
            <a:extLst>
              <a:ext uri="{FF2B5EF4-FFF2-40B4-BE49-F238E27FC236}">
                <a16:creationId xmlns:a16="http://schemas.microsoft.com/office/drawing/2014/main" id="{D88DB996-3357-5B07-CB2D-F03A114B43A5}"/>
              </a:ext>
            </a:extLst>
          </p:cNvPr>
          <p:cNvPicPr>
            <a:picLocks noChangeAspect="1"/>
          </p:cNvPicPr>
          <p:nvPr/>
        </p:nvPicPr>
        <p:blipFill>
          <a:blip r:embed="rId4"/>
          <a:srcRect l="-101" t="-638" r="11255" b="-2284"/>
          <a:stretch>
            <a:fillRect/>
          </a:stretch>
        </p:blipFill>
        <p:spPr>
          <a:xfrm>
            <a:off x="3981217" y="3163005"/>
            <a:ext cx="1806160" cy="1885906"/>
          </a:xfrm>
          <a:prstGeom prst="rect">
            <a:avLst/>
          </a:prstGeom>
        </p:spPr>
      </p:pic>
      <p:pic>
        <p:nvPicPr>
          <p:cNvPr id="16" name="Picture 15" descr="A diagram of a confused matrix&#10;&#10;AI-generated content may be incorrect.">
            <a:extLst>
              <a:ext uri="{FF2B5EF4-FFF2-40B4-BE49-F238E27FC236}">
                <a16:creationId xmlns:a16="http://schemas.microsoft.com/office/drawing/2014/main" id="{845B6D2B-0C66-DCBE-4132-B2CFD16EA1CE}"/>
              </a:ext>
            </a:extLst>
          </p:cNvPr>
          <p:cNvPicPr>
            <a:picLocks noChangeAspect="1"/>
          </p:cNvPicPr>
          <p:nvPr/>
        </p:nvPicPr>
        <p:blipFill>
          <a:blip r:embed="rId5"/>
          <a:stretch>
            <a:fillRect/>
          </a:stretch>
        </p:blipFill>
        <p:spPr>
          <a:xfrm>
            <a:off x="5781253" y="3177716"/>
            <a:ext cx="1922261" cy="1841851"/>
          </a:xfrm>
          <a:prstGeom prst="rect">
            <a:avLst/>
          </a:prstGeom>
        </p:spPr>
      </p:pic>
      <p:pic>
        <p:nvPicPr>
          <p:cNvPr id="18" name="Picture 17" descr="A brown and white table with black text&#10;&#10;AI-generated content may be incorrect.">
            <a:extLst>
              <a:ext uri="{FF2B5EF4-FFF2-40B4-BE49-F238E27FC236}">
                <a16:creationId xmlns:a16="http://schemas.microsoft.com/office/drawing/2014/main" id="{A4C5F1D5-EAB6-EF16-2FFF-5485F1BC1CF1}"/>
              </a:ext>
            </a:extLst>
          </p:cNvPr>
          <p:cNvPicPr>
            <a:picLocks noChangeAspect="1"/>
          </p:cNvPicPr>
          <p:nvPr/>
        </p:nvPicPr>
        <p:blipFill>
          <a:blip r:embed="rId6"/>
          <a:srcRect l="-780" t="36564" r="69910" b="9735"/>
          <a:stretch>
            <a:fillRect/>
          </a:stretch>
        </p:blipFill>
        <p:spPr>
          <a:xfrm>
            <a:off x="7699583" y="3341076"/>
            <a:ext cx="1304150" cy="1453072"/>
          </a:xfrm>
          <a:prstGeom prst="rect">
            <a:avLst/>
          </a:prstGeom>
        </p:spPr>
      </p:pic>
    </p:spTree>
    <p:extLst>
      <p:ext uri="{BB962C8B-B14F-4D97-AF65-F5344CB8AC3E}">
        <p14:creationId xmlns:p14="http://schemas.microsoft.com/office/powerpoint/2010/main" val="395841779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4C221B"/>
      </a:dk2>
      <a:lt2>
        <a:srgbClr val="76441C"/>
      </a:lt2>
      <a:accent1>
        <a:srgbClr val="9D5C2D"/>
      </a:accent1>
      <a:accent2>
        <a:srgbClr val="C08A4C"/>
      </a:accent2>
      <a:accent3>
        <a:srgbClr val="D9A866"/>
      </a:accent3>
      <a:accent4>
        <a:srgbClr val="DD955F"/>
      </a:accent4>
      <a:accent5>
        <a:srgbClr val="FACA93"/>
      </a:accent5>
      <a:accent6>
        <a:srgbClr val="FFE5AF"/>
      </a:accent6>
      <a:hlink>
        <a:srgbClr val="D6591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1852</Words>
  <Application>Microsoft Office PowerPoint</Application>
  <PresentationFormat>On-screen Show (16:9)</PresentationFormat>
  <Paragraphs>255</Paragraphs>
  <Slides>27</Slides>
  <Notes>22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Consolas</vt:lpstr>
      <vt:lpstr>Fira Sans</vt:lpstr>
      <vt:lpstr>Wingdings</vt:lpstr>
      <vt:lpstr>Inter</vt:lpstr>
      <vt:lpstr>Roboto</vt:lpstr>
      <vt:lpstr>Calibri</vt:lpstr>
      <vt:lpstr>Fira Sans Extra Condensed</vt:lpstr>
      <vt:lpstr>Arial</vt:lpstr>
      <vt:lpstr>Arial,Sans-Serif</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Adebukola Aina</cp:lastModifiedBy>
  <cp:revision>3</cp:revision>
  <dcterms:modified xsi:type="dcterms:W3CDTF">2025-12-23T13:05:37Z</dcterms:modified>
</cp:coreProperties>
</file>